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14"/>
  </p:notesMasterIdLst>
  <p:sldIdLst>
    <p:sldId id="344" r:id="rId2"/>
    <p:sldId id="257" r:id="rId3"/>
    <p:sldId id="586" r:id="rId4"/>
    <p:sldId id="583" r:id="rId5"/>
    <p:sldId id="588" r:id="rId6"/>
    <p:sldId id="589" r:id="rId7"/>
    <p:sldId id="370" r:id="rId8"/>
    <p:sldId id="373" r:id="rId9"/>
    <p:sldId id="584" r:id="rId10"/>
    <p:sldId id="590" r:id="rId11"/>
    <p:sldId id="591" r:id="rId12"/>
    <p:sldId id="585"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Μεσαίο στυλ 4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Φωτεινό στυλ 1 - Έμφαση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Μεσαίο στυλ 1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9" autoAdjust="0"/>
    <p:restoredTop sz="95326" autoAdjust="0"/>
  </p:normalViewPr>
  <p:slideViewPr>
    <p:cSldViewPr snapToGrid="0">
      <p:cViewPr varScale="1">
        <p:scale>
          <a:sx n="80" d="100"/>
          <a:sy n="80" d="100"/>
        </p:scale>
        <p:origin x="1426" y="67"/>
      </p:cViewPr>
      <p:guideLst/>
    </p:cSldViewPr>
  </p:slideViewPr>
  <p:outlineViewPr>
    <p:cViewPr>
      <p:scale>
        <a:sx n="33" d="100"/>
        <a:sy n="33" d="100"/>
      </p:scale>
      <p:origin x="0" y="-10500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42ABE-B426-4031-A914-9FF9186556A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52F80241-3C23-488A-8D10-DFEFADD56321}">
      <dgm:prSet phldrT="[Κείμενο]" custT="1"/>
      <dgm:spPr/>
      <dgm:t>
        <a:bodyPr/>
        <a:lstStyle/>
        <a:p>
          <a:r>
            <a:rPr lang="el-GR" sz="3200" b="1" dirty="0">
              <a:solidFill>
                <a:schemeClr val="bg1"/>
              </a:solidFill>
            </a:rPr>
            <a:t>Οι χορευτές</a:t>
          </a:r>
        </a:p>
      </dgm:t>
    </dgm:pt>
    <dgm:pt modelId="{2503315D-0B7A-4E01-ABE0-2ACCA54005D6}" type="parTrans" cxnId="{F2D7EE4E-DADB-472C-BA4A-837EEDFF75C2}">
      <dgm:prSet/>
      <dgm:spPr/>
      <dgm:t>
        <a:bodyPr/>
        <a:lstStyle/>
        <a:p>
          <a:endParaRPr lang="el-GR" sz="3200" b="1">
            <a:solidFill>
              <a:schemeClr val="bg1"/>
            </a:solidFill>
          </a:endParaRPr>
        </a:p>
      </dgm:t>
    </dgm:pt>
    <dgm:pt modelId="{988C7302-3B64-476D-9525-9CAE8BB2D699}" type="sibTrans" cxnId="{F2D7EE4E-DADB-472C-BA4A-837EEDFF75C2}">
      <dgm:prSet/>
      <dgm:spPr/>
      <dgm:t>
        <a:bodyPr/>
        <a:lstStyle/>
        <a:p>
          <a:endParaRPr lang="el-GR" sz="3200" b="1">
            <a:solidFill>
              <a:schemeClr val="bg1"/>
            </a:solidFill>
          </a:endParaRPr>
        </a:p>
      </dgm:t>
    </dgm:pt>
    <dgm:pt modelId="{75C1F716-71DC-48F9-8A22-988D700DDD64}">
      <dgm:prSet phldrT="[Κείμενο]" custT="1"/>
      <dgm:spPr/>
      <dgm:t>
        <a:bodyPr/>
        <a:lstStyle/>
        <a:p>
          <a:r>
            <a:rPr lang="el-GR" sz="3200" b="1" dirty="0">
              <a:solidFill>
                <a:schemeClr val="bg1"/>
              </a:solidFill>
            </a:rPr>
            <a:t>Στούμπου Νικολέττα</a:t>
          </a:r>
        </a:p>
      </dgm:t>
    </dgm:pt>
    <dgm:pt modelId="{729D1707-8657-45F0-83B7-242A6C6F1E6A}" type="parTrans" cxnId="{2434B0A7-EFAF-4B69-98C6-1256FCAE314C}">
      <dgm:prSet/>
      <dgm:spPr/>
      <dgm:t>
        <a:bodyPr/>
        <a:lstStyle/>
        <a:p>
          <a:endParaRPr lang="el-GR" sz="3200" b="1">
            <a:solidFill>
              <a:schemeClr val="bg1"/>
            </a:solidFill>
          </a:endParaRPr>
        </a:p>
      </dgm:t>
    </dgm:pt>
    <dgm:pt modelId="{005450C3-9489-4B91-BE96-60868C16F73D}" type="sibTrans" cxnId="{2434B0A7-EFAF-4B69-98C6-1256FCAE314C}">
      <dgm:prSet/>
      <dgm:spPr/>
      <dgm:t>
        <a:bodyPr/>
        <a:lstStyle/>
        <a:p>
          <a:endParaRPr lang="el-GR" sz="3200" b="1">
            <a:solidFill>
              <a:schemeClr val="bg1"/>
            </a:solidFill>
          </a:endParaRPr>
        </a:p>
      </dgm:t>
    </dgm:pt>
    <dgm:pt modelId="{57FFFDC4-9581-416C-8B3E-6F6CF9D7C46D}">
      <dgm:prSet custT="1"/>
      <dgm:spPr/>
      <dgm:t>
        <a:bodyPr/>
        <a:lstStyle/>
        <a:p>
          <a:r>
            <a:rPr lang="el-GR" sz="3200" b="1" dirty="0" err="1">
              <a:solidFill>
                <a:schemeClr val="bg1"/>
              </a:solidFill>
            </a:rPr>
            <a:t>Μαυρογόνατου</a:t>
          </a:r>
          <a:r>
            <a:rPr lang="el-GR" sz="3200" b="1" dirty="0">
              <a:solidFill>
                <a:schemeClr val="bg1"/>
              </a:solidFill>
            </a:rPr>
            <a:t> Ελευθερία</a:t>
          </a:r>
        </a:p>
      </dgm:t>
    </dgm:pt>
    <dgm:pt modelId="{0A50815E-5BF7-453E-AFE6-6C1F9ACF4AB1}" type="parTrans" cxnId="{19C54A25-E531-4C92-A470-F51DC240C1AC}">
      <dgm:prSet/>
      <dgm:spPr/>
      <dgm:t>
        <a:bodyPr/>
        <a:lstStyle/>
        <a:p>
          <a:endParaRPr lang="el-GR" sz="3200" b="1">
            <a:solidFill>
              <a:schemeClr val="bg1"/>
            </a:solidFill>
          </a:endParaRPr>
        </a:p>
      </dgm:t>
    </dgm:pt>
    <dgm:pt modelId="{847F4F94-5D2E-43A4-AF0A-4294F865ABF2}" type="sibTrans" cxnId="{19C54A25-E531-4C92-A470-F51DC240C1AC}">
      <dgm:prSet/>
      <dgm:spPr/>
      <dgm:t>
        <a:bodyPr/>
        <a:lstStyle/>
        <a:p>
          <a:endParaRPr lang="el-GR" sz="3200" b="1">
            <a:solidFill>
              <a:schemeClr val="bg1"/>
            </a:solidFill>
          </a:endParaRPr>
        </a:p>
      </dgm:t>
    </dgm:pt>
    <dgm:pt modelId="{234D4AF9-21ED-4C5E-A6A1-7904F06FB922}">
      <dgm:prSet custT="1"/>
      <dgm:spPr/>
      <dgm:t>
        <a:bodyPr/>
        <a:lstStyle/>
        <a:p>
          <a:r>
            <a:rPr lang="el-GR" sz="3200" b="1" dirty="0" err="1">
              <a:solidFill>
                <a:schemeClr val="bg1"/>
              </a:solidFill>
            </a:rPr>
            <a:t>Κορέλα</a:t>
          </a:r>
          <a:r>
            <a:rPr lang="el-GR" sz="3200" b="1" dirty="0">
              <a:solidFill>
                <a:schemeClr val="bg1"/>
              </a:solidFill>
            </a:rPr>
            <a:t> Χρυσηίδα</a:t>
          </a:r>
        </a:p>
      </dgm:t>
    </dgm:pt>
    <dgm:pt modelId="{92990892-1BC0-41FE-8567-C64EDEB92222}" type="parTrans" cxnId="{8D1CDFFA-9C73-495B-BE67-59CE56607894}">
      <dgm:prSet/>
      <dgm:spPr/>
      <dgm:t>
        <a:bodyPr/>
        <a:lstStyle/>
        <a:p>
          <a:endParaRPr lang="el-GR" sz="3200" b="1">
            <a:solidFill>
              <a:schemeClr val="bg1"/>
            </a:solidFill>
          </a:endParaRPr>
        </a:p>
      </dgm:t>
    </dgm:pt>
    <dgm:pt modelId="{AC8E8462-91C8-4ED8-B04E-CFC163A3F785}" type="sibTrans" cxnId="{8D1CDFFA-9C73-495B-BE67-59CE56607894}">
      <dgm:prSet/>
      <dgm:spPr/>
      <dgm:t>
        <a:bodyPr/>
        <a:lstStyle/>
        <a:p>
          <a:endParaRPr lang="el-GR" sz="3200" b="1">
            <a:solidFill>
              <a:schemeClr val="bg1"/>
            </a:solidFill>
          </a:endParaRPr>
        </a:p>
      </dgm:t>
    </dgm:pt>
    <dgm:pt modelId="{23A32883-23F5-409E-90E2-43EEB171C03F}">
      <dgm:prSet custT="1"/>
      <dgm:spPr/>
      <dgm:t>
        <a:bodyPr/>
        <a:lstStyle/>
        <a:p>
          <a:r>
            <a:rPr lang="el-GR" sz="3200" b="1" dirty="0" err="1">
              <a:solidFill>
                <a:schemeClr val="bg1"/>
              </a:solidFill>
            </a:rPr>
            <a:t>Γκούση</a:t>
          </a:r>
          <a:r>
            <a:rPr lang="el-GR" sz="3200" b="1" dirty="0">
              <a:solidFill>
                <a:schemeClr val="bg1"/>
              </a:solidFill>
            </a:rPr>
            <a:t> Δάφνη</a:t>
          </a:r>
        </a:p>
      </dgm:t>
    </dgm:pt>
    <dgm:pt modelId="{59A1CA7A-84F4-40FB-B7F9-7904D25AFA84}" type="parTrans" cxnId="{52030E52-5E11-4431-A2D4-633144359135}">
      <dgm:prSet/>
      <dgm:spPr/>
      <dgm:t>
        <a:bodyPr/>
        <a:lstStyle/>
        <a:p>
          <a:endParaRPr lang="el-GR" sz="3200" b="1">
            <a:solidFill>
              <a:schemeClr val="bg1"/>
            </a:solidFill>
          </a:endParaRPr>
        </a:p>
      </dgm:t>
    </dgm:pt>
    <dgm:pt modelId="{4E2C773A-857F-4FD8-AB70-73FD1CA816BA}" type="sibTrans" cxnId="{52030E52-5E11-4431-A2D4-633144359135}">
      <dgm:prSet/>
      <dgm:spPr/>
      <dgm:t>
        <a:bodyPr/>
        <a:lstStyle/>
        <a:p>
          <a:endParaRPr lang="el-GR" sz="3200" b="1">
            <a:solidFill>
              <a:schemeClr val="bg1"/>
            </a:solidFill>
          </a:endParaRPr>
        </a:p>
      </dgm:t>
    </dgm:pt>
    <dgm:pt modelId="{50CE1035-098D-4E1A-A368-C88529CFF25D}">
      <dgm:prSet custT="1"/>
      <dgm:spPr/>
      <dgm:t>
        <a:bodyPr/>
        <a:lstStyle/>
        <a:p>
          <a:r>
            <a:rPr lang="el-GR" sz="3200" b="1" dirty="0" err="1">
              <a:solidFill>
                <a:schemeClr val="bg1"/>
              </a:solidFill>
            </a:rPr>
            <a:t>Πατσουράκη</a:t>
          </a:r>
          <a:r>
            <a:rPr lang="el-GR" sz="3200" b="1" dirty="0">
              <a:solidFill>
                <a:schemeClr val="bg1"/>
              </a:solidFill>
            </a:rPr>
            <a:t> </a:t>
          </a:r>
          <a:r>
            <a:rPr lang="el-GR" sz="3200" b="1" dirty="0" err="1">
              <a:solidFill>
                <a:schemeClr val="bg1"/>
              </a:solidFill>
            </a:rPr>
            <a:t>Μαρλένα</a:t>
          </a:r>
          <a:endParaRPr lang="el-GR" sz="3200" b="1" dirty="0">
            <a:solidFill>
              <a:schemeClr val="bg1"/>
            </a:solidFill>
          </a:endParaRPr>
        </a:p>
      </dgm:t>
    </dgm:pt>
    <dgm:pt modelId="{B61985B1-6B7A-4FB8-98CE-816D18B1218C}" type="sibTrans" cxnId="{6DF561E7-E7C1-497A-98B5-DB18F5AE1A07}">
      <dgm:prSet/>
      <dgm:spPr/>
      <dgm:t>
        <a:bodyPr/>
        <a:lstStyle/>
        <a:p>
          <a:endParaRPr lang="el-GR" sz="3200" b="1">
            <a:solidFill>
              <a:schemeClr val="bg1"/>
            </a:solidFill>
          </a:endParaRPr>
        </a:p>
      </dgm:t>
    </dgm:pt>
    <dgm:pt modelId="{FAD88383-433C-4FD5-A014-5F683DA0F1DA}" type="parTrans" cxnId="{6DF561E7-E7C1-497A-98B5-DB18F5AE1A07}">
      <dgm:prSet/>
      <dgm:spPr/>
      <dgm:t>
        <a:bodyPr/>
        <a:lstStyle/>
        <a:p>
          <a:endParaRPr lang="el-GR" sz="3200" b="1">
            <a:solidFill>
              <a:schemeClr val="bg1"/>
            </a:solidFill>
          </a:endParaRPr>
        </a:p>
      </dgm:t>
    </dgm:pt>
    <dgm:pt modelId="{71D86E5D-DF5B-40CF-9651-B4A06017A808}">
      <dgm:prSet custT="1"/>
      <dgm:spPr/>
      <dgm:t>
        <a:bodyPr/>
        <a:lstStyle/>
        <a:p>
          <a:r>
            <a:rPr lang="el-GR" sz="3200" b="1" dirty="0">
              <a:solidFill>
                <a:schemeClr val="bg1"/>
              </a:solidFill>
            </a:rPr>
            <a:t>Παπαδόπουλος </a:t>
          </a:r>
          <a:r>
            <a:rPr lang="el-GR" sz="3200" b="1" dirty="0" err="1">
              <a:solidFill>
                <a:schemeClr val="bg1"/>
              </a:solidFill>
            </a:rPr>
            <a:t>Ευρυμέδων</a:t>
          </a:r>
          <a:endParaRPr lang="el-GR" sz="3200" b="1" dirty="0">
            <a:solidFill>
              <a:schemeClr val="bg1"/>
            </a:solidFill>
          </a:endParaRPr>
        </a:p>
      </dgm:t>
    </dgm:pt>
    <dgm:pt modelId="{7E8443A1-1502-40D2-B134-2E0A383E54BE}" type="sibTrans" cxnId="{6B6A9A1A-6EEF-485A-945D-6F4214B80010}">
      <dgm:prSet/>
      <dgm:spPr/>
      <dgm:t>
        <a:bodyPr/>
        <a:lstStyle/>
        <a:p>
          <a:endParaRPr lang="el-GR" sz="3200" b="1">
            <a:solidFill>
              <a:schemeClr val="bg1"/>
            </a:solidFill>
          </a:endParaRPr>
        </a:p>
      </dgm:t>
    </dgm:pt>
    <dgm:pt modelId="{D6591529-934C-4E1E-98C1-4F7E0C930C78}" type="parTrans" cxnId="{6B6A9A1A-6EEF-485A-945D-6F4214B80010}">
      <dgm:prSet/>
      <dgm:spPr/>
      <dgm:t>
        <a:bodyPr/>
        <a:lstStyle/>
        <a:p>
          <a:endParaRPr lang="el-GR" sz="3200" b="1">
            <a:solidFill>
              <a:schemeClr val="bg1"/>
            </a:solidFill>
          </a:endParaRPr>
        </a:p>
      </dgm:t>
    </dgm:pt>
    <dgm:pt modelId="{F2B365E1-9042-4422-B832-71D3F43CBB02}">
      <dgm:prSet custT="1"/>
      <dgm:spPr/>
      <dgm:t>
        <a:bodyPr/>
        <a:lstStyle/>
        <a:p>
          <a:r>
            <a:rPr lang="el-GR" sz="3200" b="1" dirty="0">
              <a:solidFill>
                <a:schemeClr val="bg1"/>
              </a:solidFill>
            </a:rPr>
            <a:t>Νομικός Δανιήλ</a:t>
          </a:r>
        </a:p>
      </dgm:t>
    </dgm:pt>
    <dgm:pt modelId="{4FC5CFAA-0748-4BBF-9DF4-8363E4431CFB}" type="sibTrans" cxnId="{142445A4-286A-4326-A1B8-D641A501D649}">
      <dgm:prSet/>
      <dgm:spPr/>
      <dgm:t>
        <a:bodyPr/>
        <a:lstStyle/>
        <a:p>
          <a:endParaRPr lang="el-GR" sz="3200"/>
        </a:p>
      </dgm:t>
    </dgm:pt>
    <dgm:pt modelId="{0FB24C73-E841-47A1-BE3B-69B4D14A285C}" type="parTrans" cxnId="{142445A4-286A-4326-A1B8-D641A501D649}">
      <dgm:prSet/>
      <dgm:spPr/>
      <dgm:t>
        <a:bodyPr/>
        <a:lstStyle/>
        <a:p>
          <a:endParaRPr lang="el-GR" sz="3200"/>
        </a:p>
      </dgm:t>
    </dgm:pt>
    <dgm:pt modelId="{41AEBB29-6E56-40BF-B19C-A8BB4DB2F012}">
      <dgm:prSet custT="1"/>
      <dgm:spPr/>
      <dgm:t>
        <a:bodyPr/>
        <a:lstStyle/>
        <a:p>
          <a:r>
            <a:rPr lang="el-GR" sz="3200" b="1" dirty="0">
              <a:solidFill>
                <a:schemeClr val="bg1"/>
              </a:solidFill>
            </a:rPr>
            <a:t>Κουμουνδούρου Χριστιάνα</a:t>
          </a:r>
        </a:p>
      </dgm:t>
    </dgm:pt>
    <dgm:pt modelId="{82DC921B-F48E-4398-9792-93F552B31893}" type="sibTrans" cxnId="{83EC5EBC-AFF8-46F6-AF57-2223D7C50847}">
      <dgm:prSet/>
      <dgm:spPr/>
      <dgm:t>
        <a:bodyPr/>
        <a:lstStyle/>
        <a:p>
          <a:endParaRPr lang="el-GR" sz="3200" b="1">
            <a:solidFill>
              <a:schemeClr val="bg1"/>
            </a:solidFill>
          </a:endParaRPr>
        </a:p>
      </dgm:t>
    </dgm:pt>
    <dgm:pt modelId="{45A91D01-7A38-4ACF-95CB-0ABE1DFBA22C}" type="parTrans" cxnId="{83EC5EBC-AFF8-46F6-AF57-2223D7C50847}">
      <dgm:prSet/>
      <dgm:spPr/>
      <dgm:t>
        <a:bodyPr/>
        <a:lstStyle/>
        <a:p>
          <a:endParaRPr lang="el-GR" sz="3200" b="1">
            <a:solidFill>
              <a:schemeClr val="bg1"/>
            </a:solidFill>
          </a:endParaRPr>
        </a:p>
      </dgm:t>
    </dgm:pt>
    <dgm:pt modelId="{D2F13ADB-C73E-41BA-B8CE-7ECB6E7D4FD4}">
      <dgm:prSet custT="1"/>
      <dgm:spPr/>
      <dgm:t>
        <a:bodyPr/>
        <a:lstStyle/>
        <a:p>
          <a:r>
            <a:rPr lang="el-GR" sz="3200" b="1" dirty="0">
              <a:solidFill>
                <a:schemeClr val="bg1"/>
              </a:solidFill>
            </a:rPr>
            <a:t>Βασιλείου Μυρτώ</a:t>
          </a:r>
        </a:p>
      </dgm:t>
    </dgm:pt>
    <dgm:pt modelId="{17F1F994-BCE9-402F-8AB8-80AEBBCE3761}" type="sibTrans" cxnId="{79A13BA7-D0BB-4855-86DC-28659D87CD1C}">
      <dgm:prSet/>
      <dgm:spPr/>
      <dgm:t>
        <a:bodyPr/>
        <a:lstStyle/>
        <a:p>
          <a:endParaRPr lang="el-GR" sz="3200" b="1">
            <a:solidFill>
              <a:schemeClr val="bg1"/>
            </a:solidFill>
          </a:endParaRPr>
        </a:p>
      </dgm:t>
    </dgm:pt>
    <dgm:pt modelId="{886BCF7C-9385-4757-A3F9-C6F6DBDE8AD7}" type="parTrans" cxnId="{79A13BA7-D0BB-4855-86DC-28659D87CD1C}">
      <dgm:prSet/>
      <dgm:spPr/>
      <dgm:t>
        <a:bodyPr/>
        <a:lstStyle/>
        <a:p>
          <a:endParaRPr lang="el-GR" sz="3200" b="1">
            <a:solidFill>
              <a:schemeClr val="bg1"/>
            </a:solidFill>
          </a:endParaRPr>
        </a:p>
      </dgm:t>
    </dgm:pt>
    <dgm:pt modelId="{9C8E2FCC-493D-43BC-921B-C71EA4C462DA}">
      <dgm:prSet phldrT="[Κείμενο]" custT="1"/>
      <dgm:spPr/>
      <dgm:t>
        <a:bodyPr/>
        <a:lstStyle/>
        <a:p>
          <a:endParaRPr lang="el-GR" sz="3200" b="1" dirty="0">
            <a:solidFill>
              <a:schemeClr val="bg1"/>
            </a:solidFill>
          </a:endParaRPr>
        </a:p>
      </dgm:t>
    </dgm:pt>
    <dgm:pt modelId="{86DEAE3F-FD92-412A-A975-77B9B7F49C59}" type="sibTrans" cxnId="{E1AA5FD7-3FA3-46C3-B2B0-7F391E07E97F}">
      <dgm:prSet/>
      <dgm:spPr/>
      <dgm:t>
        <a:bodyPr/>
        <a:lstStyle/>
        <a:p>
          <a:endParaRPr lang="el-GR" sz="3200" b="1">
            <a:solidFill>
              <a:schemeClr val="bg1"/>
            </a:solidFill>
          </a:endParaRPr>
        </a:p>
      </dgm:t>
    </dgm:pt>
    <dgm:pt modelId="{154BB3F4-5941-4B15-B287-82C80A5FA031}" type="parTrans" cxnId="{E1AA5FD7-3FA3-46C3-B2B0-7F391E07E97F}">
      <dgm:prSet/>
      <dgm:spPr/>
      <dgm:t>
        <a:bodyPr/>
        <a:lstStyle/>
        <a:p>
          <a:endParaRPr lang="el-GR" sz="3200" b="1">
            <a:solidFill>
              <a:schemeClr val="bg1"/>
            </a:solidFill>
          </a:endParaRPr>
        </a:p>
      </dgm:t>
    </dgm:pt>
    <dgm:pt modelId="{9473BD6B-103B-4E59-BAE1-2B3D08865BD0}" type="pres">
      <dgm:prSet presAssocID="{D6042ABE-B426-4031-A914-9FF9186556AD}" presName="vert0" presStyleCnt="0">
        <dgm:presLayoutVars>
          <dgm:dir/>
          <dgm:animOne val="branch"/>
          <dgm:animLvl val="lvl"/>
        </dgm:presLayoutVars>
      </dgm:prSet>
      <dgm:spPr/>
    </dgm:pt>
    <dgm:pt modelId="{19228550-045C-4AD4-89FF-4A1520D88912}" type="pres">
      <dgm:prSet presAssocID="{52F80241-3C23-488A-8D10-DFEFADD56321}" presName="thickLine" presStyleLbl="alignNode1" presStyleIdx="0" presStyleCnt="1"/>
      <dgm:spPr/>
    </dgm:pt>
    <dgm:pt modelId="{50BF4BD7-9D30-4CF0-957D-6AAEA13B7F8C}" type="pres">
      <dgm:prSet presAssocID="{52F80241-3C23-488A-8D10-DFEFADD56321}" presName="horz1" presStyleCnt="0"/>
      <dgm:spPr/>
    </dgm:pt>
    <dgm:pt modelId="{D2B019CC-AFB8-40FE-9EFD-7573356F682F}" type="pres">
      <dgm:prSet presAssocID="{52F80241-3C23-488A-8D10-DFEFADD56321}" presName="tx1" presStyleLbl="revTx" presStyleIdx="0" presStyleCnt="11"/>
      <dgm:spPr/>
    </dgm:pt>
    <dgm:pt modelId="{01487E4E-B020-4935-912C-38BA423E2461}" type="pres">
      <dgm:prSet presAssocID="{52F80241-3C23-488A-8D10-DFEFADD56321}" presName="vert1" presStyleCnt="0"/>
      <dgm:spPr/>
    </dgm:pt>
    <dgm:pt modelId="{5FF49DF2-6BBD-4052-9A15-62B9454A166B}" type="pres">
      <dgm:prSet presAssocID="{D2F13ADB-C73E-41BA-B8CE-7ECB6E7D4FD4}" presName="vertSpace2a" presStyleCnt="0"/>
      <dgm:spPr/>
    </dgm:pt>
    <dgm:pt modelId="{E1EC2CDA-A1B0-40F4-A851-37C15F5B00EA}" type="pres">
      <dgm:prSet presAssocID="{D2F13ADB-C73E-41BA-B8CE-7ECB6E7D4FD4}" presName="horz2" presStyleCnt="0"/>
      <dgm:spPr/>
    </dgm:pt>
    <dgm:pt modelId="{82413478-F9C9-43EF-B86C-DE44E67DDF9B}" type="pres">
      <dgm:prSet presAssocID="{D2F13ADB-C73E-41BA-B8CE-7ECB6E7D4FD4}" presName="horzSpace2" presStyleCnt="0"/>
      <dgm:spPr/>
    </dgm:pt>
    <dgm:pt modelId="{B3837709-442A-42B8-8EF2-A6BF3EE8372F}" type="pres">
      <dgm:prSet presAssocID="{D2F13ADB-C73E-41BA-B8CE-7ECB6E7D4FD4}" presName="tx2" presStyleLbl="revTx" presStyleIdx="1" presStyleCnt="11"/>
      <dgm:spPr/>
    </dgm:pt>
    <dgm:pt modelId="{EBC9E301-57AB-4B0B-9E07-2EF58F143067}" type="pres">
      <dgm:prSet presAssocID="{D2F13ADB-C73E-41BA-B8CE-7ECB6E7D4FD4}" presName="vert2" presStyleCnt="0"/>
      <dgm:spPr/>
    </dgm:pt>
    <dgm:pt modelId="{C77748DF-08B1-4D45-BE93-6621268A6015}" type="pres">
      <dgm:prSet presAssocID="{D2F13ADB-C73E-41BA-B8CE-7ECB6E7D4FD4}" presName="thinLine2b" presStyleLbl="callout" presStyleIdx="0" presStyleCnt="10"/>
      <dgm:spPr/>
    </dgm:pt>
    <dgm:pt modelId="{ABBDB5B9-182D-495F-ACFD-3E784C982282}" type="pres">
      <dgm:prSet presAssocID="{D2F13ADB-C73E-41BA-B8CE-7ECB6E7D4FD4}" presName="vertSpace2b" presStyleCnt="0"/>
      <dgm:spPr/>
    </dgm:pt>
    <dgm:pt modelId="{2EF83434-BF7D-45B9-A444-075520EBEB8D}" type="pres">
      <dgm:prSet presAssocID="{23A32883-23F5-409E-90E2-43EEB171C03F}" presName="horz2" presStyleCnt="0"/>
      <dgm:spPr/>
    </dgm:pt>
    <dgm:pt modelId="{2B072CDA-D9FF-48A0-954F-D34E10B488C5}" type="pres">
      <dgm:prSet presAssocID="{23A32883-23F5-409E-90E2-43EEB171C03F}" presName="horzSpace2" presStyleCnt="0"/>
      <dgm:spPr/>
    </dgm:pt>
    <dgm:pt modelId="{C099E85F-16CD-428D-81B2-8841D691FB27}" type="pres">
      <dgm:prSet presAssocID="{23A32883-23F5-409E-90E2-43EEB171C03F}" presName="tx2" presStyleLbl="revTx" presStyleIdx="2" presStyleCnt="11"/>
      <dgm:spPr/>
    </dgm:pt>
    <dgm:pt modelId="{05F31814-F83D-48CB-ACF9-8D1D0CCBE4B8}" type="pres">
      <dgm:prSet presAssocID="{23A32883-23F5-409E-90E2-43EEB171C03F}" presName="vert2" presStyleCnt="0"/>
      <dgm:spPr/>
    </dgm:pt>
    <dgm:pt modelId="{98F98B67-1A8E-42AF-8B89-209FC45B0098}" type="pres">
      <dgm:prSet presAssocID="{23A32883-23F5-409E-90E2-43EEB171C03F}" presName="thinLine2b" presStyleLbl="callout" presStyleIdx="1" presStyleCnt="10"/>
      <dgm:spPr/>
    </dgm:pt>
    <dgm:pt modelId="{D1BB7227-D0E1-4708-9CC9-AD3D0B041B60}" type="pres">
      <dgm:prSet presAssocID="{23A32883-23F5-409E-90E2-43EEB171C03F}" presName="vertSpace2b" presStyleCnt="0"/>
      <dgm:spPr/>
    </dgm:pt>
    <dgm:pt modelId="{9A4F32B1-5D6C-4B70-8195-C94A3B5EB8FF}" type="pres">
      <dgm:prSet presAssocID="{234D4AF9-21ED-4C5E-A6A1-7904F06FB922}" presName="horz2" presStyleCnt="0"/>
      <dgm:spPr/>
    </dgm:pt>
    <dgm:pt modelId="{9C0045FF-E421-4BC3-B754-DE9D1CA602D5}" type="pres">
      <dgm:prSet presAssocID="{234D4AF9-21ED-4C5E-A6A1-7904F06FB922}" presName="horzSpace2" presStyleCnt="0"/>
      <dgm:spPr/>
    </dgm:pt>
    <dgm:pt modelId="{CA29C9E0-DF3A-420F-9C76-C889FB42B851}" type="pres">
      <dgm:prSet presAssocID="{234D4AF9-21ED-4C5E-A6A1-7904F06FB922}" presName="tx2" presStyleLbl="revTx" presStyleIdx="3" presStyleCnt="11"/>
      <dgm:spPr/>
    </dgm:pt>
    <dgm:pt modelId="{E096EB3D-00DE-495F-A11F-5C5218A15191}" type="pres">
      <dgm:prSet presAssocID="{234D4AF9-21ED-4C5E-A6A1-7904F06FB922}" presName="vert2" presStyleCnt="0"/>
      <dgm:spPr/>
    </dgm:pt>
    <dgm:pt modelId="{3C22A2CA-562E-49E1-9A41-94BFC059334D}" type="pres">
      <dgm:prSet presAssocID="{234D4AF9-21ED-4C5E-A6A1-7904F06FB922}" presName="thinLine2b" presStyleLbl="callout" presStyleIdx="2" presStyleCnt="10"/>
      <dgm:spPr/>
    </dgm:pt>
    <dgm:pt modelId="{27FE8F77-5BD2-4309-BD5D-429811E52066}" type="pres">
      <dgm:prSet presAssocID="{234D4AF9-21ED-4C5E-A6A1-7904F06FB922}" presName="vertSpace2b" presStyleCnt="0"/>
      <dgm:spPr/>
    </dgm:pt>
    <dgm:pt modelId="{CC5E832B-EFA9-4BD8-B220-C7DA199CBFA1}" type="pres">
      <dgm:prSet presAssocID="{41AEBB29-6E56-40BF-B19C-A8BB4DB2F012}" presName="horz2" presStyleCnt="0"/>
      <dgm:spPr/>
    </dgm:pt>
    <dgm:pt modelId="{39138865-A26E-4C02-80E9-CC35F1402402}" type="pres">
      <dgm:prSet presAssocID="{41AEBB29-6E56-40BF-B19C-A8BB4DB2F012}" presName="horzSpace2" presStyleCnt="0"/>
      <dgm:spPr/>
    </dgm:pt>
    <dgm:pt modelId="{23FE3B32-175C-458F-B32B-1851F863F2B8}" type="pres">
      <dgm:prSet presAssocID="{41AEBB29-6E56-40BF-B19C-A8BB4DB2F012}" presName="tx2" presStyleLbl="revTx" presStyleIdx="4" presStyleCnt="11"/>
      <dgm:spPr/>
    </dgm:pt>
    <dgm:pt modelId="{A2E1B7A0-6330-434E-8529-562E3F981A89}" type="pres">
      <dgm:prSet presAssocID="{41AEBB29-6E56-40BF-B19C-A8BB4DB2F012}" presName="vert2" presStyleCnt="0"/>
      <dgm:spPr/>
    </dgm:pt>
    <dgm:pt modelId="{C610D72E-8F72-4377-85A3-C200710295D3}" type="pres">
      <dgm:prSet presAssocID="{41AEBB29-6E56-40BF-B19C-A8BB4DB2F012}" presName="thinLine2b" presStyleLbl="callout" presStyleIdx="3" presStyleCnt="10"/>
      <dgm:spPr/>
    </dgm:pt>
    <dgm:pt modelId="{3D6D76B4-10A5-403E-AE77-2663D54876D5}" type="pres">
      <dgm:prSet presAssocID="{41AEBB29-6E56-40BF-B19C-A8BB4DB2F012}" presName="vertSpace2b" presStyleCnt="0"/>
      <dgm:spPr/>
    </dgm:pt>
    <dgm:pt modelId="{6EC3E374-6F7F-41F6-ABAA-E770F4BADC21}" type="pres">
      <dgm:prSet presAssocID="{57FFFDC4-9581-416C-8B3E-6F6CF9D7C46D}" presName="horz2" presStyleCnt="0"/>
      <dgm:spPr/>
    </dgm:pt>
    <dgm:pt modelId="{A1F27044-EB8F-42C9-9497-102529D94421}" type="pres">
      <dgm:prSet presAssocID="{57FFFDC4-9581-416C-8B3E-6F6CF9D7C46D}" presName="horzSpace2" presStyleCnt="0"/>
      <dgm:spPr/>
    </dgm:pt>
    <dgm:pt modelId="{0F7AB52C-CE47-4AC9-AFD2-586D7A62DE8A}" type="pres">
      <dgm:prSet presAssocID="{57FFFDC4-9581-416C-8B3E-6F6CF9D7C46D}" presName="tx2" presStyleLbl="revTx" presStyleIdx="5" presStyleCnt="11"/>
      <dgm:spPr/>
    </dgm:pt>
    <dgm:pt modelId="{AAB362D5-FB3C-4962-9925-0AAB32E7A51F}" type="pres">
      <dgm:prSet presAssocID="{57FFFDC4-9581-416C-8B3E-6F6CF9D7C46D}" presName="vert2" presStyleCnt="0"/>
      <dgm:spPr/>
    </dgm:pt>
    <dgm:pt modelId="{CFD2D497-C6B5-44F5-BE88-72269438B09C}" type="pres">
      <dgm:prSet presAssocID="{57FFFDC4-9581-416C-8B3E-6F6CF9D7C46D}" presName="thinLine2b" presStyleLbl="callout" presStyleIdx="4" presStyleCnt="10"/>
      <dgm:spPr/>
    </dgm:pt>
    <dgm:pt modelId="{1621219D-A699-464F-9DED-9ED913E39A19}" type="pres">
      <dgm:prSet presAssocID="{57FFFDC4-9581-416C-8B3E-6F6CF9D7C46D}" presName="vertSpace2b" presStyleCnt="0"/>
      <dgm:spPr/>
    </dgm:pt>
    <dgm:pt modelId="{E546F542-DA55-40F5-9CB5-23ADEB599A75}" type="pres">
      <dgm:prSet presAssocID="{F2B365E1-9042-4422-B832-71D3F43CBB02}" presName="horz2" presStyleCnt="0"/>
      <dgm:spPr/>
    </dgm:pt>
    <dgm:pt modelId="{86EB9E2D-1141-4940-BE5A-9D6380C6F137}" type="pres">
      <dgm:prSet presAssocID="{F2B365E1-9042-4422-B832-71D3F43CBB02}" presName="horzSpace2" presStyleCnt="0"/>
      <dgm:spPr/>
    </dgm:pt>
    <dgm:pt modelId="{29580420-7D5A-4786-8D5A-44F49CBAD494}" type="pres">
      <dgm:prSet presAssocID="{F2B365E1-9042-4422-B832-71D3F43CBB02}" presName="tx2" presStyleLbl="revTx" presStyleIdx="6" presStyleCnt="11"/>
      <dgm:spPr/>
    </dgm:pt>
    <dgm:pt modelId="{61BB0E4E-F8E7-474C-B0E0-123EC75B7EE0}" type="pres">
      <dgm:prSet presAssocID="{F2B365E1-9042-4422-B832-71D3F43CBB02}" presName="vert2" presStyleCnt="0"/>
      <dgm:spPr/>
    </dgm:pt>
    <dgm:pt modelId="{59587470-4B0D-4471-B2C1-3E30DA2C05B3}" type="pres">
      <dgm:prSet presAssocID="{F2B365E1-9042-4422-B832-71D3F43CBB02}" presName="thinLine2b" presStyleLbl="callout" presStyleIdx="5" presStyleCnt="10"/>
      <dgm:spPr/>
    </dgm:pt>
    <dgm:pt modelId="{BD9D7721-1799-44C8-9B2E-4D561A5BB7F8}" type="pres">
      <dgm:prSet presAssocID="{F2B365E1-9042-4422-B832-71D3F43CBB02}" presName="vertSpace2b" presStyleCnt="0"/>
      <dgm:spPr/>
    </dgm:pt>
    <dgm:pt modelId="{881A9945-BA87-404B-81C0-FD785A05106F}" type="pres">
      <dgm:prSet presAssocID="{71D86E5D-DF5B-40CF-9651-B4A06017A808}" presName="horz2" presStyleCnt="0"/>
      <dgm:spPr/>
    </dgm:pt>
    <dgm:pt modelId="{075F5318-F2DF-46F1-81BE-A6EA48B056AE}" type="pres">
      <dgm:prSet presAssocID="{71D86E5D-DF5B-40CF-9651-B4A06017A808}" presName="horzSpace2" presStyleCnt="0"/>
      <dgm:spPr/>
    </dgm:pt>
    <dgm:pt modelId="{C504A85D-8B92-46E8-8B1C-85CE06674FC1}" type="pres">
      <dgm:prSet presAssocID="{71D86E5D-DF5B-40CF-9651-B4A06017A808}" presName="tx2" presStyleLbl="revTx" presStyleIdx="7" presStyleCnt="11"/>
      <dgm:spPr/>
    </dgm:pt>
    <dgm:pt modelId="{5CADFAEE-4C72-4E90-8086-BA7115AA9B2A}" type="pres">
      <dgm:prSet presAssocID="{71D86E5D-DF5B-40CF-9651-B4A06017A808}" presName="vert2" presStyleCnt="0"/>
      <dgm:spPr/>
    </dgm:pt>
    <dgm:pt modelId="{61907286-7881-4DD0-A52C-F08CBCBF68DC}" type="pres">
      <dgm:prSet presAssocID="{71D86E5D-DF5B-40CF-9651-B4A06017A808}" presName="thinLine2b" presStyleLbl="callout" presStyleIdx="6" presStyleCnt="10"/>
      <dgm:spPr/>
    </dgm:pt>
    <dgm:pt modelId="{60E664B6-20AD-4C70-8DDC-28A40F0ECFE7}" type="pres">
      <dgm:prSet presAssocID="{71D86E5D-DF5B-40CF-9651-B4A06017A808}" presName="vertSpace2b" presStyleCnt="0"/>
      <dgm:spPr/>
    </dgm:pt>
    <dgm:pt modelId="{BF2143EE-04F5-4EDB-A45C-9261245ED78A}" type="pres">
      <dgm:prSet presAssocID="{9C8E2FCC-493D-43BC-921B-C71EA4C462DA}" presName="horz2" presStyleCnt="0"/>
      <dgm:spPr/>
    </dgm:pt>
    <dgm:pt modelId="{8392D103-0E80-4850-A3EA-A04F750BE730}" type="pres">
      <dgm:prSet presAssocID="{9C8E2FCC-493D-43BC-921B-C71EA4C462DA}" presName="horzSpace2" presStyleCnt="0"/>
      <dgm:spPr/>
    </dgm:pt>
    <dgm:pt modelId="{4B2A98EA-E410-4FA9-9826-5C8184D7521D}" type="pres">
      <dgm:prSet presAssocID="{9C8E2FCC-493D-43BC-921B-C71EA4C462DA}" presName="tx2" presStyleLbl="revTx" presStyleIdx="8" presStyleCnt="11"/>
      <dgm:spPr/>
    </dgm:pt>
    <dgm:pt modelId="{39A6F751-5E68-4560-8100-CAF6302D57DB}" type="pres">
      <dgm:prSet presAssocID="{9C8E2FCC-493D-43BC-921B-C71EA4C462DA}" presName="vert2" presStyleCnt="0"/>
      <dgm:spPr/>
    </dgm:pt>
    <dgm:pt modelId="{1B046C2C-75CA-48D9-92BE-753A15137FE1}" type="pres">
      <dgm:prSet presAssocID="{9C8E2FCC-493D-43BC-921B-C71EA4C462DA}" presName="thinLine2b" presStyleLbl="callout" presStyleIdx="7" presStyleCnt="10"/>
      <dgm:spPr/>
    </dgm:pt>
    <dgm:pt modelId="{12FAEA7C-9004-48E4-86E5-4F5A029E3F08}" type="pres">
      <dgm:prSet presAssocID="{9C8E2FCC-493D-43BC-921B-C71EA4C462DA}" presName="vertSpace2b" presStyleCnt="0"/>
      <dgm:spPr/>
    </dgm:pt>
    <dgm:pt modelId="{A7C6B8A8-C6B7-42FB-8F55-393F94610C2E}" type="pres">
      <dgm:prSet presAssocID="{50CE1035-098D-4E1A-A368-C88529CFF25D}" presName="horz2" presStyleCnt="0"/>
      <dgm:spPr/>
    </dgm:pt>
    <dgm:pt modelId="{ADF5EFE9-2427-48D0-B172-0C57E3A6B120}" type="pres">
      <dgm:prSet presAssocID="{50CE1035-098D-4E1A-A368-C88529CFF25D}" presName="horzSpace2" presStyleCnt="0"/>
      <dgm:spPr/>
    </dgm:pt>
    <dgm:pt modelId="{A442B110-3418-4154-8BE1-938E1585A1DF}" type="pres">
      <dgm:prSet presAssocID="{50CE1035-098D-4E1A-A368-C88529CFF25D}" presName="tx2" presStyleLbl="revTx" presStyleIdx="9" presStyleCnt="11" custLinFactY="-12197" custLinFactNeighborX="-131" custLinFactNeighborY="-100000"/>
      <dgm:spPr/>
    </dgm:pt>
    <dgm:pt modelId="{E9DEA008-E3D1-4FF8-AA11-68D9B4AB719F}" type="pres">
      <dgm:prSet presAssocID="{50CE1035-098D-4E1A-A368-C88529CFF25D}" presName="vert2" presStyleCnt="0"/>
      <dgm:spPr/>
    </dgm:pt>
    <dgm:pt modelId="{B56F8E12-DB85-4CD4-B4A1-4B3D440D87DE}" type="pres">
      <dgm:prSet presAssocID="{50CE1035-098D-4E1A-A368-C88529CFF25D}" presName="thinLine2b" presStyleLbl="callout" presStyleIdx="8" presStyleCnt="10"/>
      <dgm:spPr/>
    </dgm:pt>
    <dgm:pt modelId="{C33F51A4-C5E8-45F8-9B3C-5E63BA939F63}" type="pres">
      <dgm:prSet presAssocID="{50CE1035-098D-4E1A-A368-C88529CFF25D}" presName="vertSpace2b" presStyleCnt="0"/>
      <dgm:spPr/>
    </dgm:pt>
    <dgm:pt modelId="{B8C020C6-2F4F-45CA-A28B-8C8FF5DEE28D}" type="pres">
      <dgm:prSet presAssocID="{75C1F716-71DC-48F9-8A22-988D700DDD64}" presName="horz2" presStyleCnt="0"/>
      <dgm:spPr/>
    </dgm:pt>
    <dgm:pt modelId="{BB032EB0-7B5B-4FCA-A3ED-A108307A40BA}" type="pres">
      <dgm:prSet presAssocID="{75C1F716-71DC-48F9-8A22-988D700DDD64}" presName="horzSpace2" presStyleCnt="0"/>
      <dgm:spPr/>
    </dgm:pt>
    <dgm:pt modelId="{8651DDE5-9FE5-459A-92CE-72BC27D0BE94}" type="pres">
      <dgm:prSet presAssocID="{75C1F716-71DC-48F9-8A22-988D700DDD64}" presName="tx2" presStyleLbl="revTx" presStyleIdx="10" presStyleCnt="11" custLinFactY="-9036" custLinFactNeighborX="-1443" custLinFactNeighborY="-100000"/>
      <dgm:spPr/>
    </dgm:pt>
    <dgm:pt modelId="{9855061F-2B6A-4A2A-848D-96937F4ED208}" type="pres">
      <dgm:prSet presAssocID="{75C1F716-71DC-48F9-8A22-988D700DDD64}" presName="vert2" presStyleCnt="0"/>
      <dgm:spPr/>
    </dgm:pt>
    <dgm:pt modelId="{AD4586A4-8E2C-4953-B506-1D757D45DCCD}" type="pres">
      <dgm:prSet presAssocID="{75C1F716-71DC-48F9-8A22-988D700DDD64}" presName="thinLine2b" presStyleLbl="callout" presStyleIdx="9" presStyleCnt="10" custLinFactY="-900000" custLinFactNeighborY="-988456"/>
      <dgm:spPr/>
    </dgm:pt>
    <dgm:pt modelId="{7D47C0D9-AE5F-4C99-91D8-17FB4992F9C3}" type="pres">
      <dgm:prSet presAssocID="{75C1F716-71DC-48F9-8A22-988D700DDD64}" presName="vertSpace2b" presStyleCnt="0"/>
      <dgm:spPr/>
    </dgm:pt>
  </dgm:ptLst>
  <dgm:cxnLst>
    <dgm:cxn modelId="{266C8012-AEDC-46C7-9AB2-25BAF58F6329}" type="presOf" srcId="{D2F13ADB-C73E-41BA-B8CE-7ECB6E7D4FD4}" destId="{B3837709-442A-42B8-8EF2-A6BF3EE8372F}" srcOrd="0" destOrd="0" presId="urn:microsoft.com/office/officeart/2008/layout/LinedList"/>
    <dgm:cxn modelId="{6B6A9A1A-6EEF-485A-945D-6F4214B80010}" srcId="{52F80241-3C23-488A-8D10-DFEFADD56321}" destId="{71D86E5D-DF5B-40CF-9651-B4A06017A808}" srcOrd="6" destOrd="0" parTransId="{D6591529-934C-4E1E-98C1-4F7E0C930C78}" sibTransId="{7E8443A1-1502-40D2-B134-2E0A383E54BE}"/>
    <dgm:cxn modelId="{19C54A25-E531-4C92-A470-F51DC240C1AC}" srcId="{52F80241-3C23-488A-8D10-DFEFADD56321}" destId="{57FFFDC4-9581-416C-8B3E-6F6CF9D7C46D}" srcOrd="4" destOrd="0" parTransId="{0A50815E-5BF7-453E-AFE6-6C1F9ACF4AB1}" sibTransId="{847F4F94-5D2E-43A4-AF0A-4294F865ABF2}"/>
    <dgm:cxn modelId="{9916EB2F-9F39-49A3-9796-CFF2AE14B642}" type="presOf" srcId="{75C1F716-71DC-48F9-8A22-988D700DDD64}" destId="{8651DDE5-9FE5-459A-92CE-72BC27D0BE94}" srcOrd="0" destOrd="0" presId="urn:microsoft.com/office/officeart/2008/layout/LinedList"/>
    <dgm:cxn modelId="{F4ABC64A-1CF7-480B-9203-D5DC193DCDDF}" type="presOf" srcId="{41AEBB29-6E56-40BF-B19C-A8BB4DB2F012}" destId="{23FE3B32-175C-458F-B32B-1851F863F2B8}" srcOrd="0" destOrd="0" presId="urn:microsoft.com/office/officeart/2008/layout/LinedList"/>
    <dgm:cxn modelId="{F2D7EE4E-DADB-472C-BA4A-837EEDFF75C2}" srcId="{D6042ABE-B426-4031-A914-9FF9186556AD}" destId="{52F80241-3C23-488A-8D10-DFEFADD56321}" srcOrd="0" destOrd="0" parTransId="{2503315D-0B7A-4E01-ABE0-2ACCA54005D6}" sibTransId="{988C7302-3B64-476D-9525-9CAE8BB2D699}"/>
    <dgm:cxn modelId="{77996A70-F5BB-4687-98A7-EC32C9C85637}" type="presOf" srcId="{23A32883-23F5-409E-90E2-43EEB171C03F}" destId="{C099E85F-16CD-428D-81B2-8841D691FB27}" srcOrd="0" destOrd="0" presId="urn:microsoft.com/office/officeart/2008/layout/LinedList"/>
    <dgm:cxn modelId="{52030E52-5E11-4431-A2D4-633144359135}" srcId="{52F80241-3C23-488A-8D10-DFEFADD56321}" destId="{23A32883-23F5-409E-90E2-43EEB171C03F}" srcOrd="1" destOrd="0" parTransId="{59A1CA7A-84F4-40FB-B7F9-7904D25AFA84}" sibTransId="{4E2C773A-857F-4FD8-AB70-73FD1CA816BA}"/>
    <dgm:cxn modelId="{FD7F3652-2069-440B-8601-E7F3F82A794B}" type="presOf" srcId="{50CE1035-098D-4E1A-A368-C88529CFF25D}" destId="{A442B110-3418-4154-8BE1-938E1585A1DF}" srcOrd="0" destOrd="0" presId="urn:microsoft.com/office/officeart/2008/layout/LinedList"/>
    <dgm:cxn modelId="{779C9C54-8014-4BD0-9993-C35216BC5E36}" type="presOf" srcId="{71D86E5D-DF5B-40CF-9651-B4A06017A808}" destId="{C504A85D-8B92-46E8-8B1C-85CE06674FC1}" srcOrd="0" destOrd="0" presId="urn:microsoft.com/office/officeart/2008/layout/LinedList"/>
    <dgm:cxn modelId="{8D0B5B77-B526-4EF4-812A-40C2BF3D1BE9}" type="presOf" srcId="{57FFFDC4-9581-416C-8B3E-6F6CF9D7C46D}" destId="{0F7AB52C-CE47-4AC9-AFD2-586D7A62DE8A}" srcOrd="0" destOrd="0" presId="urn:microsoft.com/office/officeart/2008/layout/LinedList"/>
    <dgm:cxn modelId="{2FC4B977-B344-49E4-A605-6DBB23ECE50B}" type="presOf" srcId="{234D4AF9-21ED-4C5E-A6A1-7904F06FB922}" destId="{CA29C9E0-DF3A-420F-9C76-C889FB42B851}" srcOrd="0" destOrd="0" presId="urn:microsoft.com/office/officeart/2008/layout/LinedList"/>
    <dgm:cxn modelId="{6D4ADB58-ED2E-4707-9457-BFF2B10E0106}" type="presOf" srcId="{9C8E2FCC-493D-43BC-921B-C71EA4C462DA}" destId="{4B2A98EA-E410-4FA9-9826-5C8184D7521D}" srcOrd="0" destOrd="0" presId="urn:microsoft.com/office/officeart/2008/layout/LinedList"/>
    <dgm:cxn modelId="{142445A4-286A-4326-A1B8-D641A501D649}" srcId="{52F80241-3C23-488A-8D10-DFEFADD56321}" destId="{F2B365E1-9042-4422-B832-71D3F43CBB02}" srcOrd="5" destOrd="0" parTransId="{0FB24C73-E841-47A1-BE3B-69B4D14A285C}" sibTransId="{4FC5CFAA-0748-4BBF-9DF4-8363E4431CFB}"/>
    <dgm:cxn modelId="{79A13BA7-D0BB-4855-86DC-28659D87CD1C}" srcId="{52F80241-3C23-488A-8D10-DFEFADD56321}" destId="{D2F13ADB-C73E-41BA-B8CE-7ECB6E7D4FD4}" srcOrd="0" destOrd="0" parTransId="{886BCF7C-9385-4757-A3F9-C6F6DBDE8AD7}" sibTransId="{17F1F994-BCE9-402F-8AB8-80AEBBCE3761}"/>
    <dgm:cxn modelId="{2434B0A7-EFAF-4B69-98C6-1256FCAE314C}" srcId="{52F80241-3C23-488A-8D10-DFEFADD56321}" destId="{75C1F716-71DC-48F9-8A22-988D700DDD64}" srcOrd="9" destOrd="0" parTransId="{729D1707-8657-45F0-83B7-242A6C6F1E6A}" sibTransId="{005450C3-9489-4B91-BE96-60868C16F73D}"/>
    <dgm:cxn modelId="{83EC5EBC-AFF8-46F6-AF57-2223D7C50847}" srcId="{52F80241-3C23-488A-8D10-DFEFADD56321}" destId="{41AEBB29-6E56-40BF-B19C-A8BB4DB2F012}" srcOrd="3" destOrd="0" parTransId="{45A91D01-7A38-4ACF-95CB-0ABE1DFBA22C}" sibTransId="{82DC921B-F48E-4398-9792-93F552B31893}"/>
    <dgm:cxn modelId="{9742A0BF-68E1-4C6C-900F-EFE894C06199}" type="presOf" srcId="{F2B365E1-9042-4422-B832-71D3F43CBB02}" destId="{29580420-7D5A-4786-8D5A-44F49CBAD494}" srcOrd="0" destOrd="0" presId="urn:microsoft.com/office/officeart/2008/layout/LinedList"/>
    <dgm:cxn modelId="{E1AA5FD7-3FA3-46C3-B2B0-7F391E07E97F}" srcId="{52F80241-3C23-488A-8D10-DFEFADD56321}" destId="{9C8E2FCC-493D-43BC-921B-C71EA4C462DA}" srcOrd="7" destOrd="0" parTransId="{154BB3F4-5941-4B15-B287-82C80A5FA031}" sibTransId="{86DEAE3F-FD92-412A-A975-77B9B7F49C59}"/>
    <dgm:cxn modelId="{6DF561E7-E7C1-497A-98B5-DB18F5AE1A07}" srcId="{52F80241-3C23-488A-8D10-DFEFADD56321}" destId="{50CE1035-098D-4E1A-A368-C88529CFF25D}" srcOrd="8" destOrd="0" parTransId="{FAD88383-433C-4FD5-A014-5F683DA0F1DA}" sibTransId="{B61985B1-6B7A-4FB8-98CE-816D18B1218C}"/>
    <dgm:cxn modelId="{14ADE9E8-19A9-4E64-A097-FBD3B1E2B824}" type="presOf" srcId="{52F80241-3C23-488A-8D10-DFEFADD56321}" destId="{D2B019CC-AFB8-40FE-9EFD-7573356F682F}" srcOrd="0" destOrd="0" presId="urn:microsoft.com/office/officeart/2008/layout/LinedList"/>
    <dgm:cxn modelId="{D285A0F9-11F6-40A9-84A5-C2E7AFF69F90}" type="presOf" srcId="{D6042ABE-B426-4031-A914-9FF9186556AD}" destId="{9473BD6B-103B-4E59-BAE1-2B3D08865BD0}" srcOrd="0" destOrd="0" presId="urn:microsoft.com/office/officeart/2008/layout/LinedList"/>
    <dgm:cxn modelId="{8D1CDFFA-9C73-495B-BE67-59CE56607894}" srcId="{52F80241-3C23-488A-8D10-DFEFADD56321}" destId="{234D4AF9-21ED-4C5E-A6A1-7904F06FB922}" srcOrd="2" destOrd="0" parTransId="{92990892-1BC0-41FE-8567-C64EDEB92222}" sibTransId="{AC8E8462-91C8-4ED8-B04E-CFC163A3F785}"/>
    <dgm:cxn modelId="{ECBCD696-5E58-4E06-B43F-81589FE85996}" type="presParOf" srcId="{9473BD6B-103B-4E59-BAE1-2B3D08865BD0}" destId="{19228550-045C-4AD4-89FF-4A1520D88912}" srcOrd="0" destOrd="0" presId="urn:microsoft.com/office/officeart/2008/layout/LinedList"/>
    <dgm:cxn modelId="{DEF1AFE5-5AFD-4772-959D-5A4AA3B33E59}" type="presParOf" srcId="{9473BD6B-103B-4E59-BAE1-2B3D08865BD0}" destId="{50BF4BD7-9D30-4CF0-957D-6AAEA13B7F8C}" srcOrd="1" destOrd="0" presId="urn:microsoft.com/office/officeart/2008/layout/LinedList"/>
    <dgm:cxn modelId="{FB73B265-8778-43F0-B695-8B41D2049142}" type="presParOf" srcId="{50BF4BD7-9D30-4CF0-957D-6AAEA13B7F8C}" destId="{D2B019CC-AFB8-40FE-9EFD-7573356F682F}" srcOrd="0" destOrd="0" presId="urn:microsoft.com/office/officeart/2008/layout/LinedList"/>
    <dgm:cxn modelId="{65BC7228-579D-4BD4-8C2B-D728BE138115}" type="presParOf" srcId="{50BF4BD7-9D30-4CF0-957D-6AAEA13B7F8C}" destId="{01487E4E-B020-4935-912C-38BA423E2461}" srcOrd="1" destOrd="0" presId="urn:microsoft.com/office/officeart/2008/layout/LinedList"/>
    <dgm:cxn modelId="{6963D2AD-F0A1-4D2C-9C5A-0AC5A6F26E5A}" type="presParOf" srcId="{01487E4E-B020-4935-912C-38BA423E2461}" destId="{5FF49DF2-6BBD-4052-9A15-62B9454A166B}" srcOrd="0" destOrd="0" presId="urn:microsoft.com/office/officeart/2008/layout/LinedList"/>
    <dgm:cxn modelId="{D63C0888-EE1A-462B-B721-FC746F10925C}" type="presParOf" srcId="{01487E4E-B020-4935-912C-38BA423E2461}" destId="{E1EC2CDA-A1B0-40F4-A851-37C15F5B00EA}" srcOrd="1" destOrd="0" presId="urn:microsoft.com/office/officeart/2008/layout/LinedList"/>
    <dgm:cxn modelId="{C662A6A5-C422-4AB9-BBD4-843C8BA0F0B5}" type="presParOf" srcId="{E1EC2CDA-A1B0-40F4-A851-37C15F5B00EA}" destId="{82413478-F9C9-43EF-B86C-DE44E67DDF9B}" srcOrd="0" destOrd="0" presId="urn:microsoft.com/office/officeart/2008/layout/LinedList"/>
    <dgm:cxn modelId="{C8E16E96-19D4-4E19-AB9F-9EA2BB5F7B67}" type="presParOf" srcId="{E1EC2CDA-A1B0-40F4-A851-37C15F5B00EA}" destId="{B3837709-442A-42B8-8EF2-A6BF3EE8372F}" srcOrd="1" destOrd="0" presId="urn:microsoft.com/office/officeart/2008/layout/LinedList"/>
    <dgm:cxn modelId="{D3EED6F9-B068-47A9-8308-DF79B2544BAA}" type="presParOf" srcId="{E1EC2CDA-A1B0-40F4-A851-37C15F5B00EA}" destId="{EBC9E301-57AB-4B0B-9E07-2EF58F143067}" srcOrd="2" destOrd="0" presId="urn:microsoft.com/office/officeart/2008/layout/LinedList"/>
    <dgm:cxn modelId="{901D6025-14A7-47CE-A4B1-D204455113D5}" type="presParOf" srcId="{01487E4E-B020-4935-912C-38BA423E2461}" destId="{C77748DF-08B1-4D45-BE93-6621268A6015}" srcOrd="2" destOrd="0" presId="urn:microsoft.com/office/officeart/2008/layout/LinedList"/>
    <dgm:cxn modelId="{C090E073-2715-4BFF-8846-00DECA79755C}" type="presParOf" srcId="{01487E4E-B020-4935-912C-38BA423E2461}" destId="{ABBDB5B9-182D-495F-ACFD-3E784C982282}" srcOrd="3" destOrd="0" presId="urn:microsoft.com/office/officeart/2008/layout/LinedList"/>
    <dgm:cxn modelId="{60F89CC6-F28C-4126-B40D-5DE1F1BB79DE}" type="presParOf" srcId="{01487E4E-B020-4935-912C-38BA423E2461}" destId="{2EF83434-BF7D-45B9-A444-075520EBEB8D}" srcOrd="4" destOrd="0" presId="urn:microsoft.com/office/officeart/2008/layout/LinedList"/>
    <dgm:cxn modelId="{C211D5D5-9F92-42E1-9016-A2D414188D37}" type="presParOf" srcId="{2EF83434-BF7D-45B9-A444-075520EBEB8D}" destId="{2B072CDA-D9FF-48A0-954F-D34E10B488C5}" srcOrd="0" destOrd="0" presId="urn:microsoft.com/office/officeart/2008/layout/LinedList"/>
    <dgm:cxn modelId="{37AD005D-20A9-404E-9ABD-5860FF6CCB1F}" type="presParOf" srcId="{2EF83434-BF7D-45B9-A444-075520EBEB8D}" destId="{C099E85F-16CD-428D-81B2-8841D691FB27}" srcOrd="1" destOrd="0" presId="urn:microsoft.com/office/officeart/2008/layout/LinedList"/>
    <dgm:cxn modelId="{98A06D06-718A-4809-96F0-07E2B59E2BF7}" type="presParOf" srcId="{2EF83434-BF7D-45B9-A444-075520EBEB8D}" destId="{05F31814-F83D-48CB-ACF9-8D1D0CCBE4B8}" srcOrd="2" destOrd="0" presId="urn:microsoft.com/office/officeart/2008/layout/LinedList"/>
    <dgm:cxn modelId="{AB11A17D-7E2C-4866-AC0B-71750D005AD0}" type="presParOf" srcId="{01487E4E-B020-4935-912C-38BA423E2461}" destId="{98F98B67-1A8E-42AF-8B89-209FC45B0098}" srcOrd="5" destOrd="0" presId="urn:microsoft.com/office/officeart/2008/layout/LinedList"/>
    <dgm:cxn modelId="{EBE474A4-07BB-47A0-84F1-A7DBFD1E99C6}" type="presParOf" srcId="{01487E4E-B020-4935-912C-38BA423E2461}" destId="{D1BB7227-D0E1-4708-9CC9-AD3D0B041B60}" srcOrd="6" destOrd="0" presId="urn:microsoft.com/office/officeart/2008/layout/LinedList"/>
    <dgm:cxn modelId="{DBE63C14-8AAA-434E-AB89-CE589EA9073E}" type="presParOf" srcId="{01487E4E-B020-4935-912C-38BA423E2461}" destId="{9A4F32B1-5D6C-4B70-8195-C94A3B5EB8FF}" srcOrd="7" destOrd="0" presId="urn:microsoft.com/office/officeart/2008/layout/LinedList"/>
    <dgm:cxn modelId="{E30A89DF-5D60-42E8-A48C-A6D7A39767AC}" type="presParOf" srcId="{9A4F32B1-5D6C-4B70-8195-C94A3B5EB8FF}" destId="{9C0045FF-E421-4BC3-B754-DE9D1CA602D5}" srcOrd="0" destOrd="0" presId="urn:microsoft.com/office/officeart/2008/layout/LinedList"/>
    <dgm:cxn modelId="{BB39E0F1-8281-445D-96F1-73D21BCD2A92}" type="presParOf" srcId="{9A4F32B1-5D6C-4B70-8195-C94A3B5EB8FF}" destId="{CA29C9E0-DF3A-420F-9C76-C889FB42B851}" srcOrd="1" destOrd="0" presId="urn:microsoft.com/office/officeart/2008/layout/LinedList"/>
    <dgm:cxn modelId="{DA542C38-5E5C-42A1-AC78-10C9BB7A2EF7}" type="presParOf" srcId="{9A4F32B1-5D6C-4B70-8195-C94A3B5EB8FF}" destId="{E096EB3D-00DE-495F-A11F-5C5218A15191}" srcOrd="2" destOrd="0" presId="urn:microsoft.com/office/officeart/2008/layout/LinedList"/>
    <dgm:cxn modelId="{91AFAB80-49F5-4834-A78D-755B0848E8A2}" type="presParOf" srcId="{01487E4E-B020-4935-912C-38BA423E2461}" destId="{3C22A2CA-562E-49E1-9A41-94BFC059334D}" srcOrd="8" destOrd="0" presId="urn:microsoft.com/office/officeart/2008/layout/LinedList"/>
    <dgm:cxn modelId="{000333A0-198E-4D8C-ADCE-0EF9EBA07534}" type="presParOf" srcId="{01487E4E-B020-4935-912C-38BA423E2461}" destId="{27FE8F77-5BD2-4309-BD5D-429811E52066}" srcOrd="9" destOrd="0" presId="urn:microsoft.com/office/officeart/2008/layout/LinedList"/>
    <dgm:cxn modelId="{57E8AC50-9F41-4EB4-AAA5-45BA93CE4E59}" type="presParOf" srcId="{01487E4E-B020-4935-912C-38BA423E2461}" destId="{CC5E832B-EFA9-4BD8-B220-C7DA199CBFA1}" srcOrd="10" destOrd="0" presId="urn:microsoft.com/office/officeart/2008/layout/LinedList"/>
    <dgm:cxn modelId="{499EFB0A-8408-4BBF-9CF8-2D6565FC03D4}" type="presParOf" srcId="{CC5E832B-EFA9-4BD8-B220-C7DA199CBFA1}" destId="{39138865-A26E-4C02-80E9-CC35F1402402}" srcOrd="0" destOrd="0" presId="urn:microsoft.com/office/officeart/2008/layout/LinedList"/>
    <dgm:cxn modelId="{ED85A897-E57E-4A48-899A-35ECCA1DF55E}" type="presParOf" srcId="{CC5E832B-EFA9-4BD8-B220-C7DA199CBFA1}" destId="{23FE3B32-175C-458F-B32B-1851F863F2B8}" srcOrd="1" destOrd="0" presId="urn:microsoft.com/office/officeart/2008/layout/LinedList"/>
    <dgm:cxn modelId="{D839AF30-935C-4E3B-88A6-F2391FDA5405}" type="presParOf" srcId="{CC5E832B-EFA9-4BD8-B220-C7DA199CBFA1}" destId="{A2E1B7A0-6330-434E-8529-562E3F981A89}" srcOrd="2" destOrd="0" presId="urn:microsoft.com/office/officeart/2008/layout/LinedList"/>
    <dgm:cxn modelId="{98C514DC-3B1B-462E-978B-28FC21ADD879}" type="presParOf" srcId="{01487E4E-B020-4935-912C-38BA423E2461}" destId="{C610D72E-8F72-4377-85A3-C200710295D3}" srcOrd="11" destOrd="0" presId="urn:microsoft.com/office/officeart/2008/layout/LinedList"/>
    <dgm:cxn modelId="{AA3E2837-1579-4684-A631-691ECC631E3F}" type="presParOf" srcId="{01487E4E-B020-4935-912C-38BA423E2461}" destId="{3D6D76B4-10A5-403E-AE77-2663D54876D5}" srcOrd="12" destOrd="0" presId="urn:microsoft.com/office/officeart/2008/layout/LinedList"/>
    <dgm:cxn modelId="{19F16CBD-2E86-48BE-937E-68B8A3BD5A9A}" type="presParOf" srcId="{01487E4E-B020-4935-912C-38BA423E2461}" destId="{6EC3E374-6F7F-41F6-ABAA-E770F4BADC21}" srcOrd="13" destOrd="0" presId="urn:microsoft.com/office/officeart/2008/layout/LinedList"/>
    <dgm:cxn modelId="{4F98EF8B-2F30-408A-8F11-B7BD61B76610}" type="presParOf" srcId="{6EC3E374-6F7F-41F6-ABAA-E770F4BADC21}" destId="{A1F27044-EB8F-42C9-9497-102529D94421}" srcOrd="0" destOrd="0" presId="urn:microsoft.com/office/officeart/2008/layout/LinedList"/>
    <dgm:cxn modelId="{096E2C32-5B00-4873-A5E9-FE725E56C11F}" type="presParOf" srcId="{6EC3E374-6F7F-41F6-ABAA-E770F4BADC21}" destId="{0F7AB52C-CE47-4AC9-AFD2-586D7A62DE8A}" srcOrd="1" destOrd="0" presId="urn:microsoft.com/office/officeart/2008/layout/LinedList"/>
    <dgm:cxn modelId="{68101223-6676-4DED-95B4-3E6CADBC43AC}" type="presParOf" srcId="{6EC3E374-6F7F-41F6-ABAA-E770F4BADC21}" destId="{AAB362D5-FB3C-4962-9925-0AAB32E7A51F}" srcOrd="2" destOrd="0" presId="urn:microsoft.com/office/officeart/2008/layout/LinedList"/>
    <dgm:cxn modelId="{48E58D9A-79EB-4205-93B9-D82CFFDC211F}" type="presParOf" srcId="{01487E4E-B020-4935-912C-38BA423E2461}" destId="{CFD2D497-C6B5-44F5-BE88-72269438B09C}" srcOrd="14" destOrd="0" presId="urn:microsoft.com/office/officeart/2008/layout/LinedList"/>
    <dgm:cxn modelId="{86ACD680-D384-4EB0-8C2B-2BC9A4645E06}" type="presParOf" srcId="{01487E4E-B020-4935-912C-38BA423E2461}" destId="{1621219D-A699-464F-9DED-9ED913E39A19}" srcOrd="15" destOrd="0" presId="urn:microsoft.com/office/officeart/2008/layout/LinedList"/>
    <dgm:cxn modelId="{20CC4A4D-6ECF-4A9D-97CA-3DF572D789E6}" type="presParOf" srcId="{01487E4E-B020-4935-912C-38BA423E2461}" destId="{E546F542-DA55-40F5-9CB5-23ADEB599A75}" srcOrd="16" destOrd="0" presId="urn:microsoft.com/office/officeart/2008/layout/LinedList"/>
    <dgm:cxn modelId="{FF1DFA2F-E0D9-4A56-817B-FDDFEA9425AB}" type="presParOf" srcId="{E546F542-DA55-40F5-9CB5-23ADEB599A75}" destId="{86EB9E2D-1141-4940-BE5A-9D6380C6F137}" srcOrd="0" destOrd="0" presId="urn:microsoft.com/office/officeart/2008/layout/LinedList"/>
    <dgm:cxn modelId="{AAA2E6E7-EE83-4548-9065-A25D6D14C3F6}" type="presParOf" srcId="{E546F542-DA55-40F5-9CB5-23ADEB599A75}" destId="{29580420-7D5A-4786-8D5A-44F49CBAD494}" srcOrd="1" destOrd="0" presId="urn:microsoft.com/office/officeart/2008/layout/LinedList"/>
    <dgm:cxn modelId="{D0596D1F-8529-4728-A9BE-4D312323CF84}" type="presParOf" srcId="{E546F542-DA55-40F5-9CB5-23ADEB599A75}" destId="{61BB0E4E-F8E7-474C-B0E0-123EC75B7EE0}" srcOrd="2" destOrd="0" presId="urn:microsoft.com/office/officeart/2008/layout/LinedList"/>
    <dgm:cxn modelId="{877B7C60-E6A2-43FE-BC78-97F46ED67C96}" type="presParOf" srcId="{01487E4E-B020-4935-912C-38BA423E2461}" destId="{59587470-4B0D-4471-B2C1-3E30DA2C05B3}" srcOrd="17" destOrd="0" presId="urn:microsoft.com/office/officeart/2008/layout/LinedList"/>
    <dgm:cxn modelId="{6FBA8226-7F5C-4134-8FA9-030A11EEB070}" type="presParOf" srcId="{01487E4E-B020-4935-912C-38BA423E2461}" destId="{BD9D7721-1799-44C8-9B2E-4D561A5BB7F8}" srcOrd="18" destOrd="0" presId="urn:microsoft.com/office/officeart/2008/layout/LinedList"/>
    <dgm:cxn modelId="{CE6BD252-1CED-4278-8555-E1D80C0A4A6C}" type="presParOf" srcId="{01487E4E-B020-4935-912C-38BA423E2461}" destId="{881A9945-BA87-404B-81C0-FD785A05106F}" srcOrd="19" destOrd="0" presId="urn:microsoft.com/office/officeart/2008/layout/LinedList"/>
    <dgm:cxn modelId="{6C2694B5-9EB6-49CB-8849-2899D2C59DF3}" type="presParOf" srcId="{881A9945-BA87-404B-81C0-FD785A05106F}" destId="{075F5318-F2DF-46F1-81BE-A6EA48B056AE}" srcOrd="0" destOrd="0" presId="urn:microsoft.com/office/officeart/2008/layout/LinedList"/>
    <dgm:cxn modelId="{C523726E-516F-44B3-AE7F-07772DB9F6A2}" type="presParOf" srcId="{881A9945-BA87-404B-81C0-FD785A05106F}" destId="{C504A85D-8B92-46E8-8B1C-85CE06674FC1}" srcOrd="1" destOrd="0" presId="urn:microsoft.com/office/officeart/2008/layout/LinedList"/>
    <dgm:cxn modelId="{BFA324BB-3B0D-47F5-B9C7-92F42AAA5E1C}" type="presParOf" srcId="{881A9945-BA87-404B-81C0-FD785A05106F}" destId="{5CADFAEE-4C72-4E90-8086-BA7115AA9B2A}" srcOrd="2" destOrd="0" presId="urn:microsoft.com/office/officeart/2008/layout/LinedList"/>
    <dgm:cxn modelId="{F9108361-FFEA-4A06-87B6-0BE3684E3953}" type="presParOf" srcId="{01487E4E-B020-4935-912C-38BA423E2461}" destId="{61907286-7881-4DD0-A52C-F08CBCBF68DC}" srcOrd="20" destOrd="0" presId="urn:microsoft.com/office/officeart/2008/layout/LinedList"/>
    <dgm:cxn modelId="{F0E43DC4-9B0D-4812-866B-EB31424CD536}" type="presParOf" srcId="{01487E4E-B020-4935-912C-38BA423E2461}" destId="{60E664B6-20AD-4C70-8DDC-28A40F0ECFE7}" srcOrd="21" destOrd="0" presId="urn:microsoft.com/office/officeart/2008/layout/LinedList"/>
    <dgm:cxn modelId="{2A99B81E-61E2-4EBA-9578-EEE8B3BC926D}" type="presParOf" srcId="{01487E4E-B020-4935-912C-38BA423E2461}" destId="{BF2143EE-04F5-4EDB-A45C-9261245ED78A}" srcOrd="22" destOrd="0" presId="urn:microsoft.com/office/officeart/2008/layout/LinedList"/>
    <dgm:cxn modelId="{361B6488-E66C-4893-9783-719CB38884EF}" type="presParOf" srcId="{BF2143EE-04F5-4EDB-A45C-9261245ED78A}" destId="{8392D103-0E80-4850-A3EA-A04F750BE730}" srcOrd="0" destOrd="0" presId="urn:microsoft.com/office/officeart/2008/layout/LinedList"/>
    <dgm:cxn modelId="{3DC9CF65-5C8C-4ADD-BA3C-B05DC510694C}" type="presParOf" srcId="{BF2143EE-04F5-4EDB-A45C-9261245ED78A}" destId="{4B2A98EA-E410-4FA9-9826-5C8184D7521D}" srcOrd="1" destOrd="0" presId="urn:microsoft.com/office/officeart/2008/layout/LinedList"/>
    <dgm:cxn modelId="{D892DCE3-9882-4869-9BD8-607D1BC2C650}" type="presParOf" srcId="{BF2143EE-04F5-4EDB-A45C-9261245ED78A}" destId="{39A6F751-5E68-4560-8100-CAF6302D57DB}" srcOrd="2" destOrd="0" presId="urn:microsoft.com/office/officeart/2008/layout/LinedList"/>
    <dgm:cxn modelId="{4E58BC6E-5F33-46F5-9567-F301D4C5A344}" type="presParOf" srcId="{01487E4E-B020-4935-912C-38BA423E2461}" destId="{1B046C2C-75CA-48D9-92BE-753A15137FE1}" srcOrd="23" destOrd="0" presId="urn:microsoft.com/office/officeart/2008/layout/LinedList"/>
    <dgm:cxn modelId="{6F541DCD-2741-4C15-9F8C-309F04A9ECE8}" type="presParOf" srcId="{01487E4E-B020-4935-912C-38BA423E2461}" destId="{12FAEA7C-9004-48E4-86E5-4F5A029E3F08}" srcOrd="24" destOrd="0" presId="urn:microsoft.com/office/officeart/2008/layout/LinedList"/>
    <dgm:cxn modelId="{ACC1E8A7-5B8E-4C36-B3C1-A7AE40125B13}" type="presParOf" srcId="{01487E4E-B020-4935-912C-38BA423E2461}" destId="{A7C6B8A8-C6B7-42FB-8F55-393F94610C2E}" srcOrd="25" destOrd="0" presId="urn:microsoft.com/office/officeart/2008/layout/LinedList"/>
    <dgm:cxn modelId="{65AC1EB0-445E-4D23-AB16-8A9857F0AEED}" type="presParOf" srcId="{A7C6B8A8-C6B7-42FB-8F55-393F94610C2E}" destId="{ADF5EFE9-2427-48D0-B172-0C57E3A6B120}" srcOrd="0" destOrd="0" presId="urn:microsoft.com/office/officeart/2008/layout/LinedList"/>
    <dgm:cxn modelId="{58747DB4-900B-4356-8004-7FE31E93CD1C}" type="presParOf" srcId="{A7C6B8A8-C6B7-42FB-8F55-393F94610C2E}" destId="{A442B110-3418-4154-8BE1-938E1585A1DF}" srcOrd="1" destOrd="0" presId="urn:microsoft.com/office/officeart/2008/layout/LinedList"/>
    <dgm:cxn modelId="{BDC640CF-024C-4D9C-B430-D19464D9C66D}" type="presParOf" srcId="{A7C6B8A8-C6B7-42FB-8F55-393F94610C2E}" destId="{E9DEA008-E3D1-4FF8-AA11-68D9B4AB719F}" srcOrd="2" destOrd="0" presId="urn:microsoft.com/office/officeart/2008/layout/LinedList"/>
    <dgm:cxn modelId="{C77F3E07-71C4-46B5-A72A-C39882BA4C2B}" type="presParOf" srcId="{01487E4E-B020-4935-912C-38BA423E2461}" destId="{B56F8E12-DB85-4CD4-B4A1-4B3D440D87DE}" srcOrd="26" destOrd="0" presId="urn:microsoft.com/office/officeart/2008/layout/LinedList"/>
    <dgm:cxn modelId="{1BEB6A43-AC8D-42C8-A20E-CD993762BE3A}" type="presParOf" srcId="{01487E4E-B020-4935-912C-38BA423E2461}" destId="{C33F51A4-C5E8-45F8-9B3C-5E63BA939F63}" srcOrd="27" destOrd="0" presId="urn:microsoft.com/office/officeart/2008/layout/LinedList"/>
    <dgm:cxn modelId="{DA4E1914-BFA0-44D9-9DF2-E58819DBD9FE}" type="presParOf" srcId="{01487E4E-B020-4935-912C-38BA423E2461}" destId="{B8C020C6-2F4F-45CA-A28B-8C8FF5DEE28D}" srcOrd="28" destOrd="0" presId="urn:microsoft.com/office/officeart/2008/layout/LinedList"/>
    <dgm:cxn modelId="{6FEBBCAD-6370-451C-905A-C5B82EA16EC8}" type="presParOf" srcId="{B8C020C6-2F4F-45CA-A28B-8C8FF5DEE28D}" destId="{BB032EB0-7B5B-4FCA-A3ED-A108307A40BA}" srcOrd="0" destOrd="0" presId="urn:microsoft.com/office/officeart/2008/layout/LinedList"/>
    <dgm:cxn modelId="{A03715C0-F86D-46E5-84EE-FE5247843E44}" type="presParOf" srcId="{B8C020C6-2F4F-45CA-A28B-8C8FF5DEE28D}" destId="{8651DDE5-9FE5-459A-92CE-72BC27D0BE94}" srcOrd="1" destOrd="0" presId="urn:microsoft.com/office/officeart/2008/layout/LinedList"/>
    <dgm:cxn modelId="{4AA47003-431B-40A1-8612-4A9D1C694D78}" type="presParOf" srcId="{B8C020C6-2F4F-45CA-A28B-8C8FF5DEE28D}" destId="{9855061F-2B6A-4A2A-848D-96937F4ED208}" srcOrd="2" destOrd="0" presId="urn:microsoft.com/office/officeart/2008/layout/LinedList"/>
    <dgm:cxn modelId="{FFD55850-46B1-417C-B9CB-7A3E3F8BC2C2}" type="presParOf" srcId="{01487E4E-B020-4935-912C-38BA423E2461}" destId="{AD4586A4-8E2C-4953-B506-1D757D45DCCD}" srcOrd="29" destOrd="0" presId="urn:microsoft.com/office/officeart/2008/layout/LinedList"/>
    <dgm:cxn modelId="{2A6EB9D4-7A3C-4EBE-9081-2F1D0AA5247C}" type="presParOf" srcId="{01487E4E-B020-4935-912C-38BA423E2461}" destId="{7D47C0D9-AE5F-4C99-91D8-17FB4992F9C3}" srcOrd="30"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AEB2E1-164F-46E9-8B39-F6CC0E0453BD}" type="doc">
      <dgm:prSet loTypeId="urn:microsoft.com/office/officeart/2005/8/layout/hierarchy3" loCatId="relationship" qsTypeId="urn:microsoft.com/office/officeart/2005/8/quickstyle/3d7" qsCatId="3D" csTypeId="urn:microsoft.com/office/officeart/2005/8/colors/colorful1" csCatId="colorful" phldr="1"/>
      <dgm:spPr/>
      <dgm:t>
        <a:bodyPr/>
        <a:lstStyle/>
        <a:p>
          <a:endParaRPr lang="el-GR"/>
        </a:p>
      </dgm:t>
    </dgm:pt>
    <dgm:pt modelId="{27D63D19-7BC8-4D70-B1EF-284F671E591A}">
      <dgm:prSet phldrT="[Κείμενο]" custT="1"/>
      <dgm:spPr/>
      <dgm:t>
        <a:bodyPr/>
        <a:lstStyle/>
        <a:p>
          <a:r>
            <a:rPr lang="el-GR" sz="3200" dirty="0"/>
            <a:t>Από το 2</a:t>
          </a:r>
          <a:r>
            <a:rPr lang="el-GR" sz="3200" baseline="30000" dirty="0"/>
            <a:t>ο</a:t>
          </a:r>
          <a:r>
            <a:rPr lang="el-GR" sz="3200" dirty="0"/>
            <a:t> Λύκειο Ηλιούπολης</a:t>
          </a:r>
        </a:p>
      </dgm:t>
    </dgm:pt>
    <dgm:pt modelId="{C958E361-75FA-4A49-8EC0-C4FC250CB089}" type="parTrans" cxnId="{F30F9405-8E02-48AC-B0FC-0CB9A4E2E496}">
      <dgm:prSet/>
      <dgm:spPr/>
      <dgm:t>
        <a:bodyPr/>
        <a:lstStyle/>
        <a:p>
          <a:endParaRPr lang="el-GR" sz="3200"/>
        </a:p>
      </dgm:t>
    </dgm:pt>
    <dgm:pt modelId="{64068F9B-3325-4328-B827-6239F9F0A3E5}" type="sibTrans" cxnId="{F30F9405-8E02-48AC-B0FC-0CB9A4E2E496}">
      <dgm:prSet/>
      <dgm:spPr/>
      <dgm:t>
        <a:bodyPr/>
        <a:lstStyle/>
        <a:p>
          <a:endParaRPr lang="el-GR" sz="3200"/>
        </a:p>
      </dgm:t>
    </dgm:pt>
    <dgm:pt modelId="{DB6D6563-215F-428C-845A-9829D8F77438}">
      <dgm:prSet phldrT="[Κείμενο]" custT="1"/>
      <dgm:spPr/>
      <dgm:t>
        <a:bodyPr/>
        <a:lstStyle/>
        <a:p>
          <a:r>
            <a:rPr lang="el-GR" sz="3200" dirty="0"/>
            <a:t>Από το 5</a:t>
          </a:r>
          <a:r>
            <a:rPr lang="el-GR" sz="3200" baseline="30000" dirty="0"/>
            <a:t>ο</a:t>
          </a:r>
          <a:r>
            <a:rPr lang="el-GR" sz="3200" dirty="0"/>
            <a:t> Λύκειο Ηλιούπολης</a:t>
          </a:r>
        </a:p>
      </dgm:t>
    </dgm:pt>
    <dgm:pt modelId="{1496129C-0C09-40FE-BEF0-53F4AB633CFE}" type="parTrans" cxnId="{0DE8BC06-730C-4F9F-8E68-680388FA89FF}">
      <dgm:prSet/>
      <dgm:spPr/>
      <dgm:t>
        <a:bodyPr/>
        <a:lstStyle/>
        <a:p>
          <a:endParaRPr lang="el-GR" sz="3200"/>
        </a:p>
      </dgm:t>
    </dgm:pt>
    <dgm:pt modelId="{AFEF5B39-466A-4542-8570-92A3F0538BC7}" type="sibTrans" cxnId="{0DE8BC06-730C-4F9F-8E68-680388FA89FF}">
      <dgm:prSet/>
      <dgm:spPr/>
      <dgm:t>
        <a:bodyPr/>
        <a:lstStyle/>
        <a:p>
          <a:endParaRPr lang="el-GR" sz="3200"/>
        </a:p>
      </dgm:t>
    </dgm:pt>
    <dgm:pt modelId="{E2ED915A-3CF6-4A1C-A934-1F7B5116B5BD}">
      <dgm:prSet phldrT="[Κείμενο]" custT="1"/>
      <dgm:spPr/>
      <dgm:t>
        <a:bodyPr/>
        <a:lstStyle/>
        <a:p>
          <a:r>
            <a:rPr lang="el-GR" sz="2800" dirty="0"/>
            <a:t>Βασιλείου Μελίνα</a:t>
          </a:r>
        </a:p>
      </dgm:t>
    </dgm:pt>
    <dgm:pt modelId="{D825CE48-E21F-48B2-AD41-CEF1AFBCF30C}" type="parTrans" cxnId="{8F9C2F3F-A648-4518-BA11-2C53CB85EA47}">
      <dgm:prSet/>
      <dgm:spPr/>
      <dgm:t>
        <a:bodyPr/>
        <a:lstStyle/>
        <a:p>
          <a:endParaRPr lang="el-GR" sz="3200"/>
        </a:p>
      </dgm:t>
    </dgm:pt>
    <dgm:pt modelId="{C5A5A6BC-83F3-4BF7-9DA2-13062410AD31}" type="sibTrans" cxnId="{8F9C2F3F-A648-4518-BA11-2C53CB85EA47}">
      <dgm:prSet/>
      <dgm:spPr/>
      <dgm:t>
        <a:bodyPr/>
        <a:lstStyle/>
        <a:p>
          <a:endParaRPr lang="el-GR" sz="3200"/>
        </a:p>
      </dgm:t>
    </dgm:pt>
    <dgm:pt modelId="{A70E3BEB-4A0C-48C8-9F9C-8498B1734DBC}">
      <dgm:prSet phldrT="[Κείμενο]" custT="1"/>
      <dgm:spPr/>
      <dgm:t>
        <a:bodyPr/>
        <a:lstStyle/>
        <a:p>
          <a:r>
            <a:rPr lang="el-GR" sz="2800" dirty="0" err="1"/>
            <a:t>Βαμπούλας</a:t>
          </a:r>
          <a:r>
            <a:rPr lang="el-GR" sz="2800" dirty="0"/>
            <a:t> Λεωνίδας</a:t>
          </a:r>
        </a:p>
      </dgm:t>
    </dgm:pt>
    <dgm:pt modelId="{AFF97E55-F25D-4448-8295-18A3C3741222}" type="sibTrans" cxnId="{EDCB768E-16E3-4FA0-957E-D152CF6DB46F}">
      <dgm:prSet/>
      <dgm:spPr/>
      <dgm:t>
        <a:bodyPr/>
        <a:lstStyle/>
        <a:p>
          <a:endParaRPr lang="el-GR" sz="3200"/>
        </a:p>
      </dgm:t>
    </dgm:pt>
    <dgm:pt modelId="{444EC17C-5070-46EF-A388-2C4992B58B01}" type="parTrans" cxnId="{EDCB768E-16E3-4FA0-957E-D152CF6DB46F}">
      <dgm:prSet/>
      <dgm:spPr/>
      <dgm:t>
        <a:bodyPr/>
        <a:lstStyle/>
        <a:p>
          <a:endParaRPr lang="el-GR" sz="3200"/>
        </a:p>
      </dgm:t>
    </dgm:pt>
    <dgm:pt modelId="{97D0A99A-98A7-42A4-A79E-6F9587D5EFDA}">
      <dgm:prSet phldrT="[Κείμενο]" custT="1"/>
      <dgm:spPr/>
      <dgm:t>
        <a:bodyPr/>
        <a:lstStyle/>
        <a:p>
          <a:r>
            <a:rPr lang="el-GR" sz="3200" dirty="0"/>
            <a:t>Μαργαρίτη Αφροδίτη</a:t>
          </a:r>
        </a:p>
      </dgm:t>
    </dgm:pt>
    <dgm:pt modelId="{3F357682-045F-4EA3-91AF-3104D8C6BAC0}" type="sibTrans" cxnId="{C29874ED-016A-465E-A968-C326D8370B89}">
      <dgm:prSet/>
      <dgm:spPr/>
      <dgm:t>
        <a:bodyPr/>
        <a:lstStyle/>
        <a:p>
          <a:endParaRPr lang="el-GR" sz="3200"/>
        </a:p>
      </dgm:t>
    </dgm:pt>
    <dgm:pt modelId="{31204F7C-E002-48F3-B396-7DAA873192AC}" type="parTrans" cxnId="{C29874ED-016A-465E-A968-C326D8370B89}">
      <dgm:prSet/>
      <dgm:spPr/>
      <dgm:t>
        <a:bodyPr/>
        <a:lstStyle/>
        <a:p>
          <a:endParaRPr lang="el-GR" sz="3200"/>
        </a:p>
      </dgm:t>
    </dgm:pt>
    <dgm:pt modelId="{170E5AD1-6B0E-4D08-A9CE-15D59E1FE215}">
      <dgm:prSet phldrT="[Κείμενο]" custT="1"/>
      <dgm:spPr/>
      <dgm:t>
        <a:bodyPr/>
        <a:lstStyle/>
        <a:p>
          <a:r>
            <a:rPr lang="el-GR" sz="2800" dirty="0" err="1"/>
            <a:t>Κοτσίνας</a:t>
          </a:r>
          <a:r>
            <a:rPr lang="el-GR" sz="2800" dirty="0"/>
            <a:t> Μάριος</a:t>
          </a:r>
        </a:p>
      </dgm:t>
    </dgm:pt>
    <dgm:pt modelId="{94F56604-5512-4F66-8425-0914448A1EB4}" type="parTrans" cxnId="{DC344AAE-9C5D-4280-A9C9-85E940798875}">
      <dgm:prSet/>
      <dgm:spPr/>
      <dgm:t>
        <a:bodyPr/>
        <a:lstStyle/>
        <a:p>
          <a:endParaRPr lang="el-GR"/>
        </a:p>
      </dgm:t>
    </dgm:pt>
    <dgm:pt modelId="{CCC88FA7-B88E-4314-B972-61D0C368D439}" type="sibTrans" cxnId="{DC344AAE-9C5D-4280-A9C9-85E940798875}">
      <dgm:prSet/>
      <dgm:spPr/>
      <dgm:t>
        <a:bodyPr/>
        <a:lstStyle/>
        <a:p>
          <a:endParaRPr lang="el-GR"/>
        </a:p>
      </dgm:t>
    </dgm:pt>
    <dgm:pt modelId="{5EFB2E7B-770A-45E0-B693-A740F992D24D}">
      <dgm:prSet phldrT="[Κείμενο]" custT="1"/>
      <dgm:spPr/>
      <dgm:t>
        <a:bodyPr/>
        <a:lstStyle/>
        <a:p>
          <a:r>
            <a:rPr lang="el-GR" sz="2800" dirty="0" err="1"/>
            <a:t>Λουκόπουλος</a:t>
          </a:r>
          <a:r>
            <a:rPr lang="el-GR" sz="2800" dirty="0"/>
            <a:t> Ιωάννης</a:t>
          </a:r>
        </a:p>
      </dgm:t>
    </dgm:pt>
    <dgm:pt modelId="{7929976B-A9AA-45FC-B59C-F775CEF508C6}" type="parTrans" cxnId="{373E9118-4F50-4AE8-AF33-567A9002C73F}">
      <dgm:prSet/>
      <dgm:spPr/>
      <dgm:t>
        <a:bodyPr/>
        <a:lstStyle/>
        <a:p>
          <a:endParaRPr lang="el-GR"/>
        </a:p>
      </dgm:t>
    </dgm:pt>
    <dgm:pt modelId="{99065712-C39E-4A87-A05D-FC49E876423C}" type="sibTrans" cxnId="{373E9118-4F50-4AE8-AF33-567A9002C73F}">
      <dgm:prSet/>
      <dgm:spPr/>
      <dgm:t>
        <a:bodyPr/>
        <a:lstStyle/>
        <a:p>
          <a:endParaRPr lang="el-GR"/>
        </a:p>
      </dgm:t>
    </dgm:pt>
    <dgm:pt modelId="{D056B5FF-8ED1-4A8B-98D6-A59CA8E8AB15}">
      <dgm:prSet phldrT="[Κείμενο]"/>
      <dgm:spPr/>
      <dgm:t>
        <a:bodyPr/>
        <a:lstStyle/>
        <a:p>
          <a:r>
            <a:rPr lang="el-GR" dirty="0" err="1"/>
            <a:t>Σπυριδωνάκου</a:t>
          </a:r>
          <a:r>
            <a:rPr lang="el-GR" dirty="0"/>
            <a:t> Ιουλία</a:t>
          </a:r>
        </a:p>
      </dgm:t>
    </dgm:pt>
    <dgm:pt modelId="{647DF6FD-1098-476E-8978-2644B172897C}" type="sibTrans" cxnId="{BEED3D6E-0C8E-4FA4-95A6-C3E877B44570}">
      <dgm:prSet/>
      <dgm:spPr/>
      <dgm:t>
        <a:bodyPr/>
        <a:lstStyle/>
        <a:p>
          <a:endParaRPr lang="el-GR"/>
        </a:p>
      </dgm:t>
    </dgm:pt>
    <dgm:pt modelId="{D77EC48F-D303-428F-981F-8C12F971D1CB}" type="parTrans" cxnId="{BEED3D6E-0C8E-4FA4-95A6-C3E877B44570}">
      <dgm:prSet/>
      <dgm:spPr/>
      <dgm:t>
        <a:bodyPr/>
        <a:lstStyle/>
        <a:p>
          <a:endParaRPr lang="el-GR"/>
        </a:p>
      </dgm:t>
    </dgm:pt>
    <dgm:pt modelId="{55E186B4-94AB-4116-AF60-A8D2D5F453DA}" type="pres">
      <dgm:prSet presAssocID="{F8AEB2E1-164F-46E9-8B39-F6CC0E0453BD}" presName="diagram" presStyleCnt="0">
        <dgm:presLayoutVars>
          <dgm:chPref val="1"/>
          <dgm:dir/>
          <dgm:animOne val="branch"/>
          <dgm:animLvl val="lvl"/>
          <dgm:resizeHandles/>
        </dgm:presLayoutVars>
      </dgm:prSet>
      <dgm:spPr/>
    </dgm:pt>
    <dgm:pt modelId="{E4183176-D5EE-47F3-8164-CEF5E4A37D73}" type="pres">
      <dgm:prSet presAssocID="{27D63D19-7BC8-4D70-B1EF-284F671E591A}" presName="root" presStyleCnt="0"/>
      <dgm:spPr/>
    </dgm:pt>
    <dgm:pt modelId="{FB749CB3-4C83-4433-8D11-0AAE69FB622E}" type="pres">
      <dgm:prSet presAssocID="{27D63D19-7BC8-4D70-B1EF-284F671E591A}" presName="rootComposite" presStyleCnt="0"/>
      <dgm:spPr/>
    </dgm:pt>
    <dgm:pt modelId="{0470BD68-CB43-40A3-9626-53F0BC39AA0A}" type="pres">
      <dgm:prSet presAssocID="{27D63D19-7BC8-4D70-B1EF-284F671E591A}" presName="rootText" presStyleLbl="node1" presStyleIdx="0" presStyleCnt="2" custScaleX="213480" custLinFactNeighborX="-9471" custLinFactNeighborY="9231"/>
      <dgm:spPr/>
    </dgm:pt>
    <dgm:pt modelId="{1BB91B58-33B9-4FF7-B96C-42568C340DC6}" type="pres">
      <dgm:prSet presAssocID="{27D63D19-7BC8-4D70-B1EF-284F671E591A}" presName="rootConnector" presStyleLbl="node1" presStyleIdx="0" presStyleCnt="2"/>
      <dgm:spPr/>
    </dgm:pt>
    <dgm:pt modelId="{53DFAC7C-8AF1-445F-BEF2-869051105CCB}" type="pres">
      <dgm:prSet presAssocID="{27D63D19-7BC8-4D70-B1EF-284F671E591A}" presName="childShape" presStyleCnt="0"/>
      <dgm:spPr/>
    </dgm:pt>
    <dgm:pt modelId="{DB583A8E-FC59-4CC2-960F-945C99DF0A43}" type="pres">
      <dgm:prSet presAssocID="{31204F7C-E002-48F3-B396-7DAA873192AC}" presName="Name13" presStyleLbl="parChTrans1D2" presStyleIdx="0" presStyleCnt="6"/>
      <dgm:spPr/>
    </dgm:pt>
    <dgm:pt modelId="{E7E65E85-7620-4CE1-BDF5-08E89849FEC0}" type="pres">
      <dgm:prSet presAssocID="{97D0A99A-98A7-42A4-A79E-6F9587D5EFDA}" presName="childText" presStyleLbl="bgAcc1" presStyleIdx="0" presStyleCnt="6" custScaleX="209570" custLinFactNeighborX="12588" custLinFactNeighborY="80565">
        <dgm:presLayoutVars>
          <dgm:bulletEnabled val="1"/>
        </dgm:presLayoutVars>
      </dgm:prSet>
      <dgm:spPr/>
    </dgm:pt>
    <dgm:pt modelId="{12C0800F-F5BF-4E3A-A2EB-B43442438B3A}" type="pres">
      <dgm:prSet presAssocID="{DB6D6563-215F-428C-845A-9829D8F77438}" presName="root" presStyleCnt="0"/>
      <dgm:spPr/>
    </dgm:pt>
    <dgm:pt modelId="{54BC395B-9C0A-41B0-9269-52507DAA1F30}" type="pres">
      <dgm:prSet presAssocID="{DB6D6563-215F-428C-845A-9829D8F77438}" presName="rootComposite" presStyleCnt="0"/>
      <dgm:spPr/>
    </dgm:pt>
    <dgm:pt modelId="{83EEF005-D97E-4143-BC80-9F53EB23507D}" type="pres">
      <dgm:prSet presAssocID="{DB6D6563-215F-428C-845A-9829D8F77438}" presName="rootText" presStyleLbl="node1" presStyleIdx="1" presStyleCnt="2" custScaleX="241933" custLinFactNeighborX="-11760" custLinFactNeighborY="30491"/>
      <dgm:spPr/>
    </dgm:pt>
    <dgm:pt modelId="{A4BF6881-A749-44AF-A639-C0ED4646F2A3}" type="pres">
      <dgm:prSet presAssocID="{DB6D6563-215F-428C-845A-9829D8F77438}" presName="rootConnector" presStyleLbl="node1" presStyleIdx="1" presStyleCnt="2"/>
      <dgm:spPr/>
    </dgm:pt>
    <dgm:pt modelId="{EE155BAE-9168-4734-BBB2-068EAEE7DBA2}" type="pres">
      <dgm:prSet presAssocID="{DB6D6563-215F-428C-845A-9829D8F77438}" presName="childShape" presStyleCnt="0"/>
      <dgm:spPr/>
    </dgm:pt>
    <dgm:pt modelId="{AB51B90A-5E51-4AF9-9F2A-3F3EA0254A6E}" type="pres">
      <dgm:prSet presAssocID="{444EC17C-5070-46EF-A388-2C4992B58B01}" presName="Name13" presStyleLbl="parChTrans1D2" presStyleIdx="1" presStyleCnt="6"/>
      <dgm:spPr/>
    </dgm:pt>
    <dgm:pt modelId="{22D9B9BD-5D2A-420D-AEE0-A4C91457EC77}" type="pres">
      <dgm:prSet presAssocID="{A70E3BEB-4A0C-48C8-9F9C-8498B1734DBC}" presName="childText" presStyleLbl="bgAcc1" presStyleIdx="1" presStyleCnt="6" custScaleX="210766" custLinFactNeighborX="68358" custLinFactNeighborY="11513">
        <dgm:presLayoutVars>
          <dgm:bulletEnabled val="1"/>
        </dgm:presLayoutVars>
      </dgm:prSet>
      <dgm:spPr/>
    </dgm:pt>
    <dgm:pt modelId="{9AA41920-E359-425B-B5D4-BE0F6701ACBA}" type="pres">
      <dgm:prSet presAssocID="{D825CE48-E21F-48B2-AD41-CEF1AFBCF30C}" presName="Name13" presStyleLbl="parChTrans1D2" presStyleIdx="2" presStyleCnt="6"/>
      <dgm:spPr/>
    </dgm:pt>
    <dgm:pt modelId="{B3EFD646-FC92-407C-A6FD-3165796349CA}" type="pres">
      <dgm:prSet presAssocID="{E2ED915A-3CF6-4A1C-A934-1F7B5116B5BD}" presName="childText" presStyleLbl="bgAcc1" presStyleIdx="2" presStyleCnt="6" custScaleX="205009" custLinFactNeighborX="52161" custLinFactNeighborY="8266">
        <dgm:presLayoutVars>
          <dgm:bulletEnabled val="1"/>
        </dgm:presLayoutVars>
      </dgm:prSet>
      <dgm:spPr/>
    </dgm:pt>
    <dgm:pt modelId="{564C5518-FE03-48CA-8907-0A1349E1056B}" type="pres">
      <dgm:prSet presAssocID="{94F56604-5512-4F66-8425-0914448A1EB4}" presName="Name13" presStyleLbl="parChTrans1D2" presStyleIdx="3" presStyleCnt="6"/>
      <dgm:spPr/>
    </dgm:pt>
    <dgm:pt modelId="{679C12E9-043A-4A30-BF53-9665EE5431D7}" type="pres">
      <dgm:prSet presAssocID="{170E5AD1-6B0E-4D08-A9CE-15D59E1FE215}" presName="childText" presStyleLbl="bgAcc1" presStyleIdx="3" presStyleCnt="6" custScaleX="205009" custLinFactNeighborX="51461" custLinFactNeighborY="-685">
        <dgm:presLayoutVars>
          <dgm:bulletEnabled val="1"/>
        </dgm:presLayoutVars>
      </dgm:prSet>
      <dgm:spPr/>
    </dgm:pt>
    <dgm:pt modelId="{9D488E3C-84D4-4323-B965-8A602ED7328A}" type="pres">
      <dgm:prSet presAssocID="{7929976B-A9AA-45FC-B59C-F775CEF508C6}" presName="Name13" presStyleLbl="parChTrans1D2" presStyleIdx="4" presStyleCnt="6"/>
      <dgm:spPr/>
    </dgm:pt>
    <dgm:pt modelId="{D76FBEDA-9DED-4A0C-A29D-1FC11AEF0508}" type="pres">
      <dgm:prSet presAssocID="{5EFB2E7B-770A-45E0-B693-A740F992D24D}" presName="childText" presStyleLbl="bgAcc1" presStyleIdx="4" presStyleCnt="6" custScaleX="205009" custLinFactNeighborX="47965" custLinFactNeighborY="-9637">
        <dgm:presLayoutVars>
          <dgm:bulletEnabled val="1"/>
        </dgm:presLayoutVars>
      </dgm:prSet>
      <dgm:spPr/>
    </dgm:pt>
    <dgm:pt modelId="{A4998A16-22EB-49E8-AF6C-F507B775D497}" type="pres">
      <dgm:prSet presAssocID="{D77EC48F-D303-428F-981F-8C12F971D1CB}" presName="Name13" presStyleLbl="parChTrans1D2" presStyleIdx="5" presStyleCnt="6"/>
      <dgm:spPr/>
    </dgm:pt>
    <dgm:pt modelId="{5480BE9D-B073-4F47-A5D0-B74878C79488}" type="pres">
      <dgm:prSet presAssocID="{D056B5FF-8ED1-4A8B-98D6-A59CA8E8AB15}" presName="childText" presStyleLbl="bgAcc1" presStyleIdx="5" presStyleCnt="6" custScaleX="205009" custLinFactNeighborX="50063" custLinFactNeighborY="-24492">
        <dgm:presLayoutVars>
          <dgm:bulletEnabled val="1"/>
        </dgm:presLayoutVars>
      </dgm:prSet>
      <dgm:spPr/>
    </dgm:pt>
  </dgm:ptLst>
  <dgm:cxnLst>
    <dgm:cxn modelId="{F30F9405-8E02-48AC-B0FC-0CB9A4E2E496}" srcId="{F8AEB2E1-164F-46E9-8B39-F6CC0E0453BD}" destId="{27D63D19-7BC8-4D70-B1EF-284F671E591A}" srcOrd="0" destOrd="0" parTransId="{C958E361-75FA-4A49-8EC0-C4FC250CB089}" sibTransId="{64068F9B-3325-4328-B827-6239F9F0A3E5}"/>
    <dgm:cxn modelId="{0DE8BC06-730C-4F9F-8E68-680388FA89FF}" srcId="{F8AEB2E1-164F-46E9-8B39-F6CC0E0453BD}" destId="{DB6D6563-215F-428C-845A-9829D8F77438}" srcOrd="1" destOrd="0" parTransId="{1496129C-0C09-40FE-BEF0-53F4AB633CFE}" sibTransId="{AFEF5B39-466A-4542-8570-92A3F0538BC7}"/>
    <dgm:cxn modelId="{5437560D-1622-40A7-AC16-5127F9D03506}" type="presOf" srcId="{94F56604-5512-4F66-8425-0914448A1EB4}" destId="{564C5518-FE03-48CA-8907-0A1349E1056B}" srcOrd="0" destOrd="0" presId="urn:microsoft.com/office/officeart/2005/8/layout/hierarchy3"/>
    <dgm:cxn modelId="{373E9118-4F50-4AE8-AF33-567A9002C73F}" srcId="{DB6D6563-215F-428C-845A-9829D8F77438}" destId="{5EFB2E7B-770A-45E0-B693-A740F992D24D}" srcOrd="3" destOrd="0" parTransId="{7929976B-A9AA-45FC-B59C-F775CEF508C6}" sibTransId="{99065712-C39E-4A87-A05D-FC49E876423C}"/>
    <dgm:cxn modelId="{05E54225-4EF7-4F17-8FBB-176790FFAE75}" type="presOf" srcId="{27D63D19-7BC8-4D70-B1EF-284F671E591A}" destId="{0470BD68-CB43-40A3-9626-53F0BC39AA0A}" srcOrd="0" destOrd="0" presId="urn:microsoft.com/office/officeart/2005/8/layout/hierarchy3"/>
    <dgm:cxn modelId="{00FC8A2E-E268-456C-B14B-B859539844A8}" type="presOf" srcId="{97D0A99A-98A7-42A4-A79E-6F9587D5EFDA}" destId="{E7E65E85-7620-4CE1-BDF5-08E89849FEC0}" srcOrd="0" destOrd="0" presId="urn:microsoft.com/office/officeart/2005/8/layout/hierarchy3"/>
    <dgm:cxn modelId="{8F9C2F3F-A648-4518-BA11-2C53CB85EA47}" srcId="{DB6D6563-215F-428C-845A-9829D8F77438}" destId="{E2ED915A-3CF6-4A1C-A934-1F7B5116B5BD}" srcOrd="1" destOrd="0" parTransId="{D825CE48-E21F-48B2-AD41-CEF1AFBCF30C}" sibTransId="{C5A5A6BC-83F3-4BF7-9DA2-13062410AD31}"/>
    <dgm:cxn modelId="{308C8C46-7F28-4B6E-9483-2E23C6450607}" type="presOf" srcId="{5EFB2E7B-770A-45E0-B693-A740F992D24D}" destId="{D76FBEDA-9DED-4A0C-A29D-1FC11AEF0508}" srcOrd="0" destOrd="0" presId="urn:microsoft.com/office/officeart/2005/8/layout/hierarchy3"/>
    <dgm:cxn modelId="{BEED3D6E-0C8E-4FA4-95A6-C3E877B44570}" srcId="{DB6D6563-215F-428C-845A-9829D8F77438}" destId="{D056B5FF-8ED1-4A8B-98D6-A59CA8E8AB15}" srcOrd="4" destOrd="0" parTransId="{D77EC48F-D303-428F-981F-8C12F971D1CB}" sibTransId="{647DF6FD-1098-476E-8978-2644B172897C}"/>
    <dgm:cxn modelId="{747E4274-1622-4CC0-8440-361AE975669E}" type="presOf" srcId="{7929976B-A9AA-45FC-B59C-F775CEF508C6}" destId="{9D488E3C-84D4-4323-B965-8A602ED7328A}" srcOrd="0" destOrd="0" presId="urn:microsoft.com/office/officeart/2005/8/layout/hierarchy3"/>
    <dgm:cxn modelId="{E5BE7D56-4E0D-4EBF-A1D2-2981E9066BC2}" type="presOf" srcId="{E2ED915A-3CF6-4A1C-A934-1F7B5116B5BD}" destId="{B3EFD646-FC92-407C-A6FD-3165796349CA}" srcOrd="0" destOrd="0" presId="urn:microsoft.com/office/officeart/2005/8/layout/hierarchy3"/>
    <dgm:cxn modelId="{EDCB768E-16E3-4FA0-957E-D152CF6DB46F}" srcId="{DB6D6563-215F-428C-845A-9829D8F77438}" destId="{A70E3BEB-4A0C-48C8-9F9C-8498B1734DBC}" srcOrd="0" destOrd="0" parTransId="{444EC17C-5070-46EF-A388-2C4992B58B01}" sibTransId="{AFF97E55-F25D-4448-8295-18A3C3741222}"/>
    <dgm:cxn modelId="{2271B28E-F7CA-4426-A90B-E9D0BE63B3FE}" type="presOf" srcId="{31204F7C-E002-48F3-B396-7DAA873192AC}" destId="{DB583A8E-FC59-4CC2-960F-945C99DF0A43}" srcOrd="0" destOrd="0" presId="urn:microsoft.com/office/officeart/2005/8/layout/hierarchy3"/>
    <dgm:cxn modelId="{E826F091-DB4C-4080-8FDA-EBC5D5203401}" type="presOf" srcId="{27D63D19-7BC8-4D70-B1EF-284F671E591A}" destId="{1BB91B58-33B9-4FF7-B96C-42568C340DC6}" srcOrd="1" destOrd="0" presId="urn:microsoft.com/office/officeart/2005/8/layout/hierarchy3"/>
    <dgm:cxn modelId="{A966F4AC-F5A4-4666-9C0E-D438FA1F1913}" type="presOf" srcId="{F8AEB2E1-164F-46E9-8B39-F6CC0E0453BD}" destId="{55E186B4-94AB-4116-AF60-A8D2D5F453DA}" srcOrd="0" destOrd="0" presId="urn:microsoft.com/office/officeart/2005/8/layout/hierarchy3"/>
    <dgm:cxn modelId="{9824B3AD-C887-4689-9C43-D2B2B7BBA328}" type="presOf" srcId="{444EC17C-5070-46EF-A388-2C4992B58B01}" destId="{AB51B90A-5E51-4AF9-9F2A-3F3EA0254A6E}" srcOrd="0" destOrd="0" presId="urn:microsoft.com/office/officeart/2005/8/layout/hierarchy3"/>
    <dgm:cxn modelId="{DC344AAE-9C5D-4280-A9C9-85E940798875}" srcId="{DB6D6563-215F-428C-845A-9829D8F77438}" destId="{170E5AD1-6B0E-4D08-A9CE-15D59E1FE215}" srcOrd="2" destOrd="0" parTransId="{94F56604-5512-4F66-8425-0914448A1EB4}" sibTransId="{CCC88FA7-B88E-4314-B972-61D0C368D439}"/>
    <dgm:cxn modelId="{69D795AE-9C1B-45CA-86B4-AE89492143EB}" type="presOf" srcId="{A70E3BEB-4A0C-48C8-9F9C-8498B1734DBC}" destId="{22D9B9BD-5D2A-420D-AEE0-A4C91457EC77}" srcOrd="0" destOrd="0" presId="urn:microsoft.com/office/officeart/2005/8/layout/hierarchy3"/>
    <dgm:cxn modelId="{35C90EAF-E4FE-4D78-945B-07E893CC0CF4}" type="presOf" srcId="{170E5AD1-6B0E-4D08-A9CE-15D59E1FE215}" destId="{679C12E9-043A-4A30-BF53-9665EE5431D7}" srcOrd="0" destOrd="0" presId="urn:microsoft.com/office/officeart/2005/8/layout/hierarchy3"/>
    <dgm:cxn modelId="{7B45F0C8-4E24-433C-AF21-69BE89EB66E7}" type="presOf" srcId="{DB6D6563-215F-428C-845A-9829D8F77438}" destId="{A4BF6881-A749-44AF-A639-C0ED4646F2A3}" srcOrd="1" destOrd="0" presId="urn:microsoft.com/office/officeart/2005/8/layout/hierarchy3"/>
    <dgm:cxn modelId="{2B9F55DF-76A5-49E2-80A4-778AC0DBCACF}" type="presOf" srcId="{D77EC48F-D303-428F-981F-8C12F971D1CB}" destId="{A4998A16-22EB-49E8-AF6C-F507B775D497}" srcOrd="0" destOrd="0" presId="urn:microsoft.com/office/officeart/2005/8/layout/hierarchy3"/>
    <dgm:cxn modelId="{6A043BEB-6A75-40FD-A291-C39CCBC9D7D4}" type="presOf" srcId="{DB6D6563-215F-428C-845A-9829D8F77438}" destId="{83EEF005-D97E-4143-BC80-9F53EB23507D}" srcOrd="0" destOrd="0" presId="urn:microsoft.com/office/officeart/2005/8/layout/hierarchy3"/>
    <dgm:cxn modelId="{C29874ED-016A-465E-A968-C326D8370B89}" srcId="{27D63D19-7BC8-4D70-B1EF-284F671E591A}" destId="{97D0A99A-98A7-42A4-A79E-6F9587D5EFDA}" srcOrd="0" destOrd="0" parTransId="{31204F7C-E002-48F3-B396-7DAA873192AC}" sibTransId="{3F357682-045F-4EA3-91AF-3104D8C6BAC0}"/>
    <dgm:cxn modelId="{E77C51F6-7096-4DC3-946C-D96D6B3D754C}" type="presOf" srcId="{D056B5FF-8ED1-4A8B-98D6-A59CA8E8AB15}" destId="{5480BE9D-B073-4F47-A5D0-B74878C79488}" srcOrd="0" destOrd="0" presId="urn:microsoft.com/office/officeart/2005/8/layout/hierarchy3"/>
    <dgm:cxn modelId="{FCFCE1F8-1DBA-4638-A6B5-AB6F495ADE0F}" type="presOf" srcId="{D825CE48-E21F-48B2-AD41-CEF1AFBCF30C}" destId="{9AA41920-E359-425B-B5D4-BE0F6701ACBA}" srcOrd="0" destOrd="0" presId="urn:microsoft.com/office/officeart/2005/8/layout/hierarchy3"/>
    <dgm:cxn modelId="{E99D1C35-7720-48BA-92F4-936C537B76DF}" type="presParOf" srcId="{55E186B4-94AB-4116-AF60-A8D2D5F453DA}" destId="{E4183176-D5EE-47F3-8164-CEF5E4A37D73}" srcOrd="0" destOrd="0" presId="urn:microsoft.com/office/officeart/2005/8/layout/hierarchy3"/>
    <dgm:cxn modelId="{2E395D82-4546-4695-8FAF-21382671F9C2}" type="presParOf" srcId="{E4183176-D5EE-47F3-8164-CEF5E4A37D73}" destId="{FB749CB3-4C83-4433-8D11-0AAE69FB622E}" srcOrd="0" destOrd="0" presId="urn:microsoft.com/office/officeart/2005/8/layout/hierarchy3"/>
    <dgm:cxn modelId="{6754A94B-E964-4388-B2D0-B358A605BA8C}" type="presParOf" srcId="{FB749CB3-4C83-4433-8D11-0AAE69FB622E}" destId="{0470BD68-CB43-40A3-9626-53F0BC39AA0A}" srcOrd="0" destOrd="0" presId="urn:microsoft.com/office/officeart/2005/8/layout/hierarchy3"/>
    <dgm:cxn modelId="{10A5901F-510B-4605-B205-14A03F014312}" type="presParOf" srcId="{FB749CB3-4C83-4433-8D11-0AAE69FB622E}" destId="{1BB91B58-33B9-4FF7-B96C-42568C340DC6}" srcOrd="1" destOrd="0" presId="urn:microsoft.com/office/officeart/2005/8/layout/hierarchy3"/>
    <dgm:cxn modelId="{8D04F4BB-A66D-40D4-8202-4F93C6822293}" type="presParOf" srcId="{E4183176-D5EE-47F3-8164-CEF5E4A37D73}" destId="{53DFAC7C-8AF1-445F-BEF2-869051105CCB}" srcOrd="1" destOrd="0" presId="urn:microsoft.com/office/officeart/2005/8/layout/hierarchy3"/>
    <dgm:cxn modelId="{4016F345-064C-4F8C-B5EC-FA9D1BAC8D0A}" type="presParOf" srcId="{53DFAC7C-8AF1-445F-BEF2-869051105CCB}" destId="{DB583A8E-FC59-4CC2-960F-945C99DF0A43}" srcOrd="0" destOrd="0" presId="urn:microsoft.com/office/officeart/2005/8/layout/hierarchy3"/>
    <dgm:cxn modelId="{7CA7C28F-76B6-4F52-9987-FA55D77E23D5}" type="presParOf" srcId="{53DFAC7C-8AF1-445F-BEF2-869051105CCB}" destId="{E7E65E85-7620-4CE1-BDF5-08E89849FEC0}" srcOrd="1" destOrd="0" presId="urn:microsoft.com/office/officeart/2005/8/layout/hierarchy3"/>
    <dgm:cxn modelId="{C9B0E52F-9AAC-4199-B00E-6DDA23CFC77E}" type="presParOf" srcId="{55E186B4-94AB-4116-AF60-A8D2D5F453DA}" destId="{12C0800F-F5BF-4E3A-A2EB-B43442438B3A}" srcOrd="1" destOrd="0" presId="urn:microsoft.com/office/officeart/2005/8/layout/hierarchy3"/>
    <dgm:cxn modelId="{434EDCDA-4094-4FB2-AACA-53EB1ACCED4B}" type="presParOf" srcId="{12C0800F-F5BF-4E3A-A2EB-B43442438B3A}" destId="{54BC395B-9C0A-41B0-9269-52507DAA1F30}" srcOrd="0" destOrd="0" presId="urn:microsoft.com/office/officeart/2005/8/layout/hierarchy3"/>
    <dgm:cxn modelId="{4AFD0AC0-DC4E-42FE-A93D-87C22D806156}" type="presParOf" srcId="{54BC395B-9C0A-41B0-9269-52507DAA1F30}" destId="{83EEF005-D97E-4143-BC80-9F53EB23507D}" srcOrd="0" destOrd="0" presId="urn:microsoft.com/office/officeart/2005/8/layout/hierarchy3"/>
    <dgm:cxn modelId="{5550874B-D0AA-4C95-B1A5-8ED3D9AA9858}" type="presParOf" srcId="{54BC395B-9C0A-41B0-9269-52507DAA1F30}" destId="{A4BF6881-A749-44AF-A639-C0ED4646F2A3}" srcOrd="1" destOrd="0" presId="urn:microsoft.com/office/officeart/2005/8/layout/hierarchy3"/>
    <dgm:cxn modelId="{16233522-977C-4507-84E8-97F9312C7599}" type="presParOf" srcId="{12C0800F-F5BF-4E3A-A2EB-B43442438B3A}" destId="{EE155BAE-9168-4734-BBB2-068EAEE7DBA2}" srcOrd="1" destOrd="0" presId="urn:microsoft.com/office/officeart/2005/8/layout/hierarchy3"/>
    <dgm:cxn modelId="{BFFCB5DC-4C61-4A2E-BD7D-3F79DAF3C4AE}" type="presParOf" srcId="{EE155BAE-9168-4734-BBB2-068EAEE7DBA2}" destId="{AB51B90A-5E51-4AF9-9F2A-3F3EA0254A6E}" srcOrd="0" destOrd="0" presId="urn:microsoft.com/office/officeart/2005/8/layout/hierarchy3"/>
    <dgm:cxn modelId="{FAD98A35-52FC-4F69-95BD-105BBBB8F33B}" type="presParOf" srcId="{EE155BAE-9168-4734-BBB2-068EAEE7DBA2}" destId="{22D9B9BD-5D2A-420D-AEE0-A4C91457EC77}" srcOrd="1" destOrd="0" presId="urn:microsoft.com/office/officeart/2005/8/layout/hierarchy3"/>
    <dgm:cxn modelId="{5D946066-537B-4F7D-A1FF-FE46738C44DA}" type="presParOf" srcId="{EE155BAE-9168-4734-BBB2-068EAEE7DBA2}" destId="{9AA41920-E359-425B-B5D4-BE0F6701ACBA}" srcOrd="2" destOrd="0" presId="urn:microsoft.com/office/officeart/2005/8/layout/hierarchy3"/>
    <dgm:cxn modelId="{CCB52C6D-95FA-4FEA-8B32-4C7BAF5B991E}" type="presParOf" srcId="{EE155BAE-9168-4734-BBB2-068EAEE7DBA2}" destId="{B3EFD646-FC92-407C-A6FD-3165796349CA}" srcOrd="3" destOrd="0" presId="urn:microsoft.com/office/officeart/2005/8/layout/hierarchy3"/>
    <dgm:cxn modelId="{8FD2DB6D-E492-4AA6-8FA7-81F830FE8857}" type="presParOf" srcId="{EE155BAE-9168-4734-BBB2-068EAEE7DBA2}" destId="{564C5518-FE03-48CA-8907-0A1349E1056B}" srcOrd="4" destOrd="0" presId="urn:microsoft.com/office/officeart/2005/8/layout/hierarchy3"/>
    <dgm:cxn modelId="{D12E5F88-156D-4EDA-8A79-3D6F9229BE85}" type="presParOf" srcId="{EE155BAE-9168-4734-BBB2-068EAEE7DBA2}" destId="{679C12E9-043A-4A30-BF53-9665EE5431D7}" srcOrd="5" destOrd="0" presId="urn:microsoft.com/office/officeart/2005/8/layout/hierarchy3"/>
    <dgm:cxn modelId="{EACB7D68-D478-47FF-91CC-64AF3E6FD6F5}" type="presParOf" srcId="{EE155BAE-9168-4734-BBB2-068EAEE7DBA2}" destId="{9D488E3C-84D4-4323-B965-8A602ED7328A}" srcOrd="6" destOrd="0" presId="urn:microsoft.com/office/officeart/2005/8/layout/hierarchy3"/>
    <dgm:cxn modelId="{B53A5514-5378-4F30-B2EA-8BC5B604A08F}" type="presParOf" srcId="{EE155BAE-9168-4734-BBB2-068EAEE7DBA2}" destId="{D76FBEDA-9DED-4A0C-A29D-1FC11AEF0508}" srcOrd="7" destOrd="0" presId="urn:microsoft.com/office/officeart/2005/8/layout/hierarchy3"/>
    <dgm:cxn modelId="{C6CE460A-5241-41AB-A220-3E0CAD53F9F8}" type="presParOf" srcId="{EE155BAE-9168-4734-BBB2-068EAEE7DBA2}" destId="{A4998A16-22EB-49E8-AF6C-F507B775D497}" srcOrd="8" destOrd="0" presId="urn:microsoft.com/office/officeart/2005/8/layout/hierarchy3"/>
    <dgm:cxn modelId="{8EE64BA8-CBC7-4109-A653-B2C591B842D0}" type="presParOf" srcId="{EE155BAE-9168-4734-BBB2-068EAEE7DBA2}" destId="{5480BE9D-B073-4F47-A5D0-B74878C79488}"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2C6A8E-90C2-4A77-ABD0-79010366017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l-GR"/>
        </a:p>
      </dgm:t>
    </dgm:pt>
    <dgm:pt modelId="{0A9BA066-10D3-4319-99FD-1B2D90417A75}">
      <dgm:prSet phldrT="[Κείμενο]"/>
      <dgm:spPr/>
      <dgm:t>
        <a:bodyPr/>
        <a:lstStyle/>
        <a:p>
          <a:r>
            <a:rPr lang="el-GR" dirty="0"/>
            <a:t>τραγούδι</a:t>
          </a:r>
        </a:p>
      </dgm:t>
    </dgm:pt>
    <dgm:pt modelId="{AD41DA60-1E82-4D8F-92CD-6C23357F7151}" type="parTrans" cxnId="{F6043F33-B691-482E-9949-03CD362D4172}">
      <dgm:prSet/>
      <dgm:spPr/>
      <dgm:t>
        <a:bodyPr/>
        <a:lstStyle/>
        <a:p>
          <a:endParaRPr lang="el-GR"/>
        </a:p>
      </dgm:t>
    </dgm:pt>
    <dgm:pt modelId="{CBA4A9C7-54B2-4BB0-AC22-CF5D531C9712}" type="sibTrans" cxnId="{F6043F33-B691-482E-9949-03CD362D4172}">
      <dgm:prSet/>
      <dgm:spPr/>
      <dgm:t>
        <a:bodyPr/>
        <a:lstStyle/>
        <a:p>
          <a:endParaRPr lang="el-GR"/>
        </a:p>
      </dgm:t>
    </dgm:pt>
    <dgm:pt modelId="{530852A1-6F34-49EA-9D28-B1CCC182E483}">
      <dgm:prSet phldrT="[Κείμενο]"/>
      <dgm:spPr/>
      <dgm:t>
        <a:bodyPr/>
        <a:lstStyle/>
        <a:p>
          <a:r>
            <a:rPr lang="el-GR" dirty="0"/>
            <a:t>Κωνσταντίνου Άγγελος</a:t>
          </a:r>
        </a:p>
      </dgm:t>
    </dgm:pt>
    <dgm:pt modelId="{4B88B4EF-77D6-42EC-9D6A-1E6A593574E0}" type="parTrans" cxnId="{95B3E706-D18B-4155-BDEA-69CA86E430C3}">
      <dgm:prSet/>
      <dgm:spPr/>
      <dgm:t>
        <a:bodyPr/>
        <a:lstStyle/>
        <a:p>
          <a:endParaRPr lang="el-GR"/>
        </a:p>
      </dgm:t>
    </dgm:pt>
    <dgm:pt modelId="{B6DC4CB7-14F1-4742-81A8-9B62719AC10E}" type="sibTrans" cxnId="{95B3E706-D18B-4155-BDEA-69CA86E430C3}">
      <dgm:prSet/>
      <dgm:spPr/>
      <dgm:t>
        <a:bodyPr/>
        <a:lstStyle/>
        <a:p>
          <a:endParaRPr lang="el-GR"/>
        </a:p>
      </dgm:t>
    </dgm:pt>
    <dgm:pt modelId="{11F69DDE-C6BB-4BD6-81AB-FBB46B7424F5}">
      <dgm:prSet phldrT="[Κείμενο]"/>
      <dgm:spPr/>
      <dgm:t>
        <a:bodyPr/>
        <a:lstStyle/>
        <a:p>
          <a:r>
            <a:rPr lang="el-GR" dirty="0"/>
            <a:t>Αδαμοπούλου Μαρία</a:t>
          </a:r>
        </a:p>
      </dgm:t>
    </dgm:pt>
    <dgm:pt modelId="{5F341C71-BA7E-42D5-846F-D357643BBD71}" type="parTrans" cxnId="{AA8B1843-B07E-496C-A599-AE10707F2766}">
      <dgm:prSet/>
      <dgm:spPr/>
      <dgm:t>
        <a:bodyPr/>
        <a:lstStyle/>
        <a:p>
          <a:endParaRPr lang="el-GR"/>
        </a:p>
      </dgm:t>
    </dgm:pt>
    <dgm:pt modelId="{CAF47FC7-4E20-433D-8F49-07076F679AFC}" type="sibTrans" cxnId="{AA8B1843-B07E-496C-A599-AE10707F2766}">
      <dgm:prSet/>
      <dgm:spPr/>
      <dgm:t>
        <a:bodyPr/>
        <a:lstStyle/>
        <a:p>
          <a:endParaRPr lang="el-GR"/>
        </a:p>
      </dgm:t>
    </dgm:pt>
    <dgm:pt modelId="{864B0C79-9033-4E07-81BA-A57BE419220E}">
      <dgm:prSet phldrT="[Κείμενο]"/>
      <dgm:spPr/>
      <dgm:t>
        <a:bodyPr/>
        <a:lstStyle/>
        <a:p>
          <a:r>
            <a:rPr lang="el-GR" dirty="0"/>
            <a:t>πιάνο</a:t>
          </a:r>
        </a:p>
      </dgm:t>
    </dgm:pt>
    <dgm:pt modelId="{9D16146D-1EAF-4958-861E-9B7344FCA6C7}" type="parTrans" cxnId="{F7EE60F6-988B-4AED-A398-F101120BE44C}">
      <dgm:prSet/>
      <dgm:spPr/>
      <dgm:t>
        <a:bodyPr/>
        <a:lstStyle/>
        <a:p>
          <a:endParaRPr lang="el-GR"/>
        </a:p>
      </dgm:t>
    </dgm:pt>
    <dgm:pt modelId="{6C9AC81B-6E20-4603-9606-7FBE7C505531}" type="sibTrans" cxnId="{F7EE60F6-988B-4AED-A398-F101120BE44C}">
      <dgm:prSet/>
      <dgm:spPr/>
      <dgm:t>
        <a:bodyPr/>
        <a:lstStyle/>
        <a:p>
          <a:endParaRPr lang="el-GR"/>
        </a:p>
      </dgm:t>
    </dgm:pt>
    <dgm:pt modelId="{6473FD8F-825B-4F4E-B062-70510E9D4B8D}">
      <dgm:prSet phldrT="[Κείμενο]"/>
      <dgm:spPr/>
      <dgm:t>
        <a:bodyPr/>
        <a:lstStyle/>
        <a:p>
          <a:pPr>
            <a:buNone/>
          </a:pPr>
          <a:r>
            <a:rPr lang="el-GR" dirty="0" err="1"/>
            <a:t>Μακρυού</a:t>
          </a:r>
          <a:r>
            <a:rPr lang="el-GR" dirty="0"/>
            <a:t> </a:t>
          </a:r>
          <a:r>
            <a:rPr lang="el-GR" dirty="0" err="1"/>
            <a:t>Μαρίλια</a:t>
          </a:r>
          <a:endParaRPr lang="el-GR" dirty="0"/>
        </a:p>
      </dgm:t>
    </dgm:pt>
    <dgm:pt modelId="{B8034D10-53DC-4EB0-A050-701A5B8CD121}" type="parTrans" cxnId="{70501FAD-053D-435D-A183-03A93C702A19}">
      <dgm:prSet/>
      <dgm:spPr/>
      <dgm:t>
        <a:bodyPr/>
        <a:lstStyle/>
        <a:p>
          <a:endParaRPr lang="el-GR"/>
        </a:p>
      </dgm:t>
    </dgm:pt>
    <dgm:pt modelId="{AA7B8319-ECAE-4C3C-A584-0F0A5BBA5BCD}" type="sibTrans" cxnId="{70501FAD-053D-435D-A183-03A93C702A19}">
      <dgm:prSet/>
      <dgm:spPr/>
      <dgm:t>
        <a:bodyPr/>
        <a:lstStyle/>
        <a:p>
          <a:endParaRPr lang="el-GR"/>
        </a:p>
      </dgm:t>
    </dgm:pt>
    <dgm:pt modelId="{41E55152-78D7-4B06-A197-D4D1F3FE9C57}">
      <dgm:prSet/>
      <dgm:spPr/>
      <dgm:t>
        <a:bodyPr/>
        <a:lstStyle/>
        <a:p>
          <a:r>
            <a:rPr lang="el-GR" dirty="0"/>
            <a:t>ντραμς</a:t>
          </a:r>
        </a:p>
      </dgm:t>
    </dgm:pt>
    <dgm:pt modelId="{277F1393-CF3D-41B5-BD02-AFA0317E723A}" type="parTrans" cxnId="{958B8A28-87B8-44E8-86BB-1733A084F6AD}">
      <dgm:prSet/>
      <dgm:spPr/>
      <dgm:t>
        <a:bodyPr/>
        <a:lstStyle/>
        <a:p>
          <a:endParaRPr lang="el-GR"/>
        </a:p>
      </dgm:t>
    </dgm:pt>
    <dgm:pt modelId="{9C72AFE8-25DD-4B9D-A760-7700F5624098}" type="sibTrans" cxnId="{958B8A28-87B8-44E8-86BB-1733A084F6AD}">
      <dgm:prSet/>
      <dgm:spPr/>
      <dgm:t>
        <a:bodyPr/>
        <a:lstStyle/>
        <a:p>
          <a:endParaRPr lang="el-GR"/>
        </a:p>
      </dgm:t>
    </dgm:pt>
    <dgm:pt modelId="{2F66BF96-0170-4CE3-B9F5-2226AE59D2E7}">
      <dgm:prSet/>
      <dgm:spPr/>
      <dgm:t>
        <a:bodyPr/>
        <a:lstStyle/>
        <a:p>
          <a:r>
            <a:rPr lang="el-GR" dirty="0"/>
            <a:t>κιθάρα</a:t>
          </a:r>
        </a:p>
      </dgm:t>
    </dgm:pt>
    <dgm:pt modelId="{4B5B8433-0CE7-4A36-8F88-ADFD1455F3C9}" type="parTrans" cxnId="{0AE7CA06-2DA9-4BA8-B858-52FE25F9077C}">
      <dgm:prSet/>
      <dgm:spPr/>
      <dgm:t>
        <a:bodyPr/>
        <a:lstStyle/>
        <a:p>
          <a:endParaRPr lang="el-GR"/>
        </a:p>
      </dgm:t>
    </dgm:pt>
    <dgm:pt modelId="{A09F1B67-1AA5-4E27-9164-0D6206B10AC6}" type="sibTrans" cxnId="{0AE7CA06-2DA9-4BA8-B858-52FE25F9077C}">
      <dgm:prSet/>
      <dgm:spPr/>
      <dgm:t>
        <a:bodyPr/>
        <a:lstStyle/>
        <a:p>
          <a:endParaRPr lang="el-GR"/>
        </a:p>
      </dgm:t>
    </dgm:pt>
    <dgm:pt modelId="{F7D1B786-FF32-4985-A527-BC516066840C}">
      <dgm:prSet/>
      <dgm:spPr/>
      <dgm:t>
        <a:bodyPr/>
        <a:lstStyle/>
        <a:p>
          <a:pPr>
            <a:buNone/>
          </a:pPr>
          <a:r>
            <a:rPr lang="el-GR" dirty="0" err="1"/>
            <a:t>Καστραντάς</a:t>
          </a:r>
          <a:r>
            <a:rPr lang="el-GR" dirty="0"/>
            <a:t> Κωνσταντίνος</a:t>
          </a:r>
        </a:p>
      </dgm:t>
    </dgm:pt>
    <dgm:pt modelId="{B517D5AD-26DE-4833-94F5-C2AF4B3CBA34}" type="parTrans" cxnId="{8B14FD2D-CC6F-413E-A848-0C50F97B955E}">
      <dgm:prSet/>
      <dgm:spPr/>
      <dgm:t>
        <a:bodyPr/>
        <a:lstStyle/>
        <a:p>
          <a:endParaRPr lang="el-GR"/>
        </a:p>
      </dgm:t>
    </dgm:pt>
    <dgm:pt modelId="{FC3881D5-3A4B-4E2D-8764-41821D680087}" type="sibTrans" cxnId="{8B14FD2D-CC6F-413E-A848-0C50F97B955E}">
      <dgm:prSet/>
      <dgm:spPr/>
      <dgm:t>
        <a:bodyPr/>
        <a:lstStyle/>
        <a:p>
          <a:endParaRPr lang="el-GR"/>
        </a:p>
      </dgm:t>
    </dgm:pt>
    <dgm:pt modelId="{25A640EC-1CB5-44EC-97FE-9E9F2F40DB4D}">
      <dgm:prSet/>
      <dgm:spPr/>
      <dgm:t>
        <a:bodyPr/>
        <a:lstStyle/>
        <a:p>
          <a:pPr>
            <a:buNone/>
          </a:pPr>
          <a:r>
            <a:rPr lang="el-GR" dirty="0"/>
            <a:t>Ράπτη Ειρήνη</a:t>
          </a:r>
        </a:p>
      </dgm:t>
    </dgm:pt>
    <dgm:pt modelId="{AD64A846-846E-4132-8B54-10187E719B00}" type="parTrans" cxnId="{97BEF1E6-ABAA-4336-9A84-EE242CA80758}">
      <dgm:prSet/>
      <dgm:spPr/>
      <dgm:t>
        <a:bodyPr/>
        <a:lstStyle/>
        <a:p>
          <a:endParaRPr lang="el-GR"/>
        </a:p>
      </dgm:t>
    </dgm:pt>
    <dgm:pt modelId="{705744D1-6FE4-43E1-B023-7288BE3184C9}" type="sibTrans" cxnId="{97BEF1E6-ABAA-4336-9A84-EE242CA80758}">
      <dgm:prSet/>
      <dgm:spPr/>
      <dgm:t>
        <a:bodyPr/>
        <a:lstStyle/>
        <a:p>
          <a:endParaRPr lang="el-GR"/>
        </a:p>
      </dgm:t>
    </dgm:pt>
    <dgm:pt modelId="{0ED7CFE1-6B5D-4B60-994B-F0197257DB9D}" type="pres">
      <dgm:prSet presAssocID="{B62C6A8E-90C2-4A77-ABD0-790103660176}" presName="linearFlow" presStyleCnt="0">
        <dgm:presLayoutVars>
          <dgm:dir/>
          <dgm:animLvl val="lvl"/>
          <dgm:resizeHandles val="exact"/>
        </dgm:presLayoutVars>
      </dgm:prSet>
      <dgm:spPr/>
    </dgm:pt>
    <dgm:pt modelId="{E59CB46C-4366-4DD4-B1E4-7F4E0C32DFFD}" type="pres">
      <dgm:prSet presAssocID="{0A9BA066-10D3-4319-99FD-1B2D90417A75}" presName="composite" presStyleCnt="0"/>
      <dgm:spPr/>
    </dgm:pt>
    <dgm:pt modelId="{9E37CE8B-DE36-436D-A553-E1298B957E09}" type="pres">
      <dgm:prSet presAssocID="{0A9BA066-10D3-4319-99FD-1B2D90417A75}" presName="parentText" presStyleLbl="alignNode1" presStyleIdx="0" presStyleCnt="4">
        <dgm:presLayoutVars>
          <dgm:chMax val="1"/>
          <dgm:bulletEnabled val="1"/>
        </dgm:presLayoutVars>
      </dgm:prSet>
      <dgm:spPr/>
    </dgm:pt>
    <dgm:pt modelId="{9CC5D34B-47DA-4FFD-BF8D-7B32C265DE9F}" type="pres">
      <dgm:prSet presAssocID="{0A9BA066-10D3-4319-99FD-1B2D90417A75}" presName="descendantText" presStyleLbl="alignAcc1" presStyleIdx="0" presStyleCnt="4">
        <dgm:presLayoutVars>
          <dgm:bulletEnabled val="1"/>
        </dgm:presLayoutVars>
      </dgm:prSet>
      <dgm:spPr/>
    </dgm:pt>
    <dgm:pt modelId="{B3623A9E-9B34-45E9-A575-F1086C333868}" type="pres">
      <dgm:prSet presAssocID="{CBA4A9C7-54B2-4BB0-AC22-CF5D531C9712}" presName="sp" presStyleCnt="0"/>
      <dgm:spPr/>
    </dgm:pt>
    <dgm:pt modelId="{466B21A8-9E12-4CBE-9EB5-1A62F1B1FF89}" type="pres">
      <dgm:prSet presAssocID="{864B0C79-9033-4E07-81BA-A57BE419220E}" presName="composite" presStyleCnt="0"/>
      <dgm:spPr/>
    </dgm:pt>
    <dgm:pt modelId="{F2AA57A3-3949-4839-AD7C-C640777EC5E5}" type="pres">
      <dgm:prSet presAssocID="{864B0C79-9033-4E07-81BA-A57BE419220E}" presName="parentText" presStyleLbl="alignNode1" presStyleIdx="1" presStyleCnt="4">
        <dgm:presLayoutVars>
          <dgm:chMax val="1"/>
          <dgm:bulletEnabled val="1"/>
        </dgm:presLayoutVars>
      </dgm:prSet>
      <dgm:spPr/>
    </dgm:pt>
    <dgm:pt modelId="{42100AC9-ACF6-45CF-9A89-722A037DF17B}" type="pres">
      <dgm:prSet presAssocID="{864B0C79-9033-4E07-81BA-A57BE419220E}" presName="descendantText" presStyleLbl="alignAcc1" presStyleIdx="1" presStyleCnt="4">
        <dgm:presLayoutVars>
          <dgm:bulletEnabled val="1"/>
        </dgm:presLayoutVars>
      </dgm:prSet>
      <dgm:spPr/>
    </dgm:pt>
    <dgm:pt modelId="{5B7A20C1-F702-4884-97EF-21486E609DD1}" type="pres">
      <dgm:prSet presAssocID="{6C9AC81B-6E20-4603-9606-7FBE7C505531}" presName="sp" presStyleCnt="0"/>
      <dgm:spPr/>
    </dgm:pt>
    <dgm:pt modelId="{62C69BF5-75DB-41C9-BA2E-640AE2E372F6}" type="pres">
      <dgm:prSet presAssocID="{41E55152-78D7-4B06-A197-D4D1F3FE9C57}" presName="composite" presStyleCnt="0"/>
      <dgm:spPr/>
    </dgm:pt>
    <dgm:pt modelId="{B07E4BEA-38AB-4C50-92B8-BBC35B72926C}" type="pres">
      <dgm:prSet presAssocID="{41E55152-78D7-4B06-A197-D4D1F3FE9C57}" presName="parentText" presStyleLbl="alignNode1" presStyleIdx="2" presStyleCnt="4">
        <dgm:presLayoutVars>
          <dgm:chMax val="1"/>
          <dgm:bulletEnabled val="1"/>
        </dgm:presLayoutVars>
      </dgm:prSet>
      <dgm:spPr/>
    </dgm:pt>
    <dgm:pt modelId="{85094C53-78BC-440F-B265-D7A040D68F6B}" type="pres">
      <dgm:prSet presAssocID="{41E55152-78D7-4B06-A197-D4D1F3FE9C57}" presName="descendantText" presStyleLbl="alignAcc1" presStyleIdx="2" presStyleCnt="4">
        <dgm:presLayoutVars>
          <dgm:bulletEnabled val="1"/>
        </dgm:presLayoutVars>
      </dgm:prSet>
      <dgm:spPr/>
    </dgm:pt>
    <dgm:pt modelId="{BB79F0C6-4287-4F9F-8B56-42117EAA0077}" type="pres">
      <dgm:prSet presAssocID="{9C72AFE8-25DD-4B9D-A760-7700F5624098}" presName="sp" presStyleCnt="0"/>
      <dgm:spPr/>
    </dgm:pt>
    <dgm:pt modelId="{9B1B14BA-C26B-4A12-BCB8-E91C5B675768}" type="pres">
      <dgm:prSet presAssocID="{2F66BF96-0170-4CE3-B9F5-2226AE59D2E7}" presName="composite" presStyleCnt="0"/>
      <dgm:spPr/>
    </dgm:pt>
    <dgm:pt modelId="{6E502851-55C3-467D-BC5D-C62E42CFEDD1}" type="pres">
      <dgm:prSet presAssocID="{2F66BF96-0170-4CE3-B9F5-2226AE59D2E7}" presName="parentText" presStyleLbl="alignNode1" presStyleIdx="3" presStyleCnt="4">
        <dgm:presLayoutVars>
          <dgm:chMax val="1"/>
          <dgm:bulletEnabled val="1"/>
        </dgm:presLayoutVars>
      </dgm:prSet>
      <dgm:spPr/>
    </dgm:pt>
    <dgm:pt modelId="{CB96B786-9E74-4633-AABD-A150EB75877D}" type="pres">
      <dgm:prSet presAssocID="{2F66BF96-0170-4CE3-B9F5-2226AE59D2E7}" presName="descendantText" presStyleLbl="alignAcc1" presStyleIdx="3" presStyleCnt="4">
        <dgm:presLayoutVars>
          <dgm:bulletEnabled val="1"/>
        </dgm:presLayoutVars>
      </dgm:prSet>
      <dgm:spPr/>
    </dgm:pt>
  </dgm:ptLst>
  <dgm:cxnLst>
    <dgm:cxn modelId="{0AE7CA06-2DA9-4BA8-B858-52FE25F9077C}" srcId="{B62C6A8E-90C2-4A77-ABD0-790103660176}" destId="{2F66BF96-0170-4CE3-B9F5-2226AE59D2E7}" srcOrd="3" destOrd="0" parTransId="{4B5B8433-0CE7-4A36-8F88-ADFD1455F3C9}" sibTransId="{A09F1B67-1AA5-4E27-9164-0D6206B10AC6}"/>
    <dgm:cxn modelId="{95B3E706-D18B-4155-BDEA-69CA86E430C3}" srcId="{0A9BA066-10D3-4319-99FD-1B2D90417A75}" destId="{530852A1-6F34-49EA-9D28-B1CCC182E483}" srcOrd="0" destOrd="0" parTransId="{4B88B4EF-77D6-42EC-9D6A-1E6A593574E0}" sibTransId="{B6DC4CB7-14F1-4742-81A8-9B62719AC10E}"/>
    <dgm:cxn modelId="{B44CD60E-3676-443B-BC1B-5C2184B0F80F}" type="presOf" srcId="{B62C6A8E-90C2-4A77-ABD0-790103660176}" destId="{0ED7CFE1-6B5D-4B60-994B-F0197257DB9D}" srcOrd="0" destOrd="0" presId="urn:microsoft.com/office/officeart/2005/8/layout/chevron2"/>
    <dgm:cxn modelId="{958B8A28-87B8-44E8-86BB-1733A084F6AD}" srcId="{B62C6A8E-90C2-4A77-ABD0-790103660176}" destId="{41E55152-78D7-4B06-A197-D4D1F3FE9C57}" srcOrd="2" destOrd="0" parTransId="{277F1393-CF3D-41B5-BD02-AFA0317E723A}" sibTransId="{9C72AFE8-25DD-4B9D-A760-7700F5624098}"/>
    <dgm:cxn modelId="{6011482D-6EB3-423E-AB3B-94A17211B2F4}" type="presOf" srcId="{530852A1-6F34-49EA-9D28-B1CCC182E483}" destId="{9CC5D34B-47DA-4FFD-BF8D-7B32C265DE9F}" srcOrd="0" destOrd="0" presId="urn:microsoft.com/office/officeart/2005/8/layout/chevron2"/>
    <dgm:cxn modelId="{8B14FD2D-CC6F-413E-A848-0C50F97B955E}" srcId="{41E55152-78D7-4B06-A197-D4D1F3FE9C57}" destId="{F7D1B786-FF32-4985-A527-BC516066840C}" srcOrd="0" destOrd="0" parTransId="{B517D5AD-26DE-4833-94F5-C2AF4B3CBA34}" sibTransId="{FC3881D5-3A4B-4E2D-8764-41821D680087}"/>
    <dgm:cxn modelId="{CFD2FD30-81EC-411A-B84C-E78873454352}" type="presOf" srcId="{0A9BA066-10D3-4319-99FD-1B2D90417A75}" destId="{9E37CE8B-DE36-436D-A553-E1298B957E09}" srcOrd="0" destOrd="0" presId="urn:microsoft.com/office/officeart/2005/8/layout/chevron2"/>
    <dgm:cxn modelId="{F6043F33-B691-482E-9949-03CD362D4172}" srcId="{B62C6A8E-90C2-4A77-ABD0-790103660176}" destId="{0A9BA066-10D3-4319-99FD-1B2D90417A75}" srcOrd="0" destOrd="0" parTransId="{AD41DA60-1E82-4D8F-92CD-6C23357F7151}" sibTransId="{CBA4A9C7-54B2-4BB0-AC22-CF5D531C9712}"/>
    <dgm:cxn modelId="{2C57893E-7A0F-4AE2-A8C2-49EAF6EA78A4}" type="presOf" srcId="{864B0C79-9033-4E07-81BA-A57BE419220E}" destId="{F2AA57A3-3949-4839-AD7C-C640777EC5E5}" srcOrd="0" destOrd="0" presId="urn:microsoft.com/office/officeart/2005/8/layout/chevron2"/>
    <dgm:cxn modelId="{AA8B1843-B07E-496C-A599-AE10707F2766}" srcId="{0A9BA066-10D3-4319-99FD-1B2D90417A75}" destId="{11F69DDE-C6BB-4BD6-81AB-FBB46B7424F5}" srcOrd="1" destOrd="0" parTransId="{5F341C71-BA7E-42D5-846F-D357643BBD71}" sibTransId="{CAF47FC7-4E20-433D-8F49-07076F679AFC}"/>
    <dgm:cxn modelId="{FAF6AB64-5DF9-44F4-933B-BF58615C4DA0}" type="presOf" srcId="{11F69DDE-C6BB-4BD6-81AB-FBB46B7424F5}" destId="{9CC5D34B-47DA-4FFD-BF8D-7B32C265DE9F}" srcOrd="0" destOrd="1" presId="urn:microsoft.com/office/officeart/2005/8/layout/chevron2"/>
    <dgm:cxn modelId="{AEDD2D6B-BC74-4548-B503-6494436EE7CE}" type="presOf" srcId="{25A640EC-1CB5-44EC-97FE-9E9F2F40DB4D}" destId="{CB96B786-9E74-4633-AABD-A150EB75877D}" srcOrd="0" destOrd="0" presId="urn:microsoft.com/office/officeart/2005/8/layout/chevron2"/>
    <dgm:cxn modelId="{71DACD6E-F52E-472C-985D-D2AB7C3245DF}" type="presOf" srcId="{6473FD8F-825B-4F4E-B062-70510E9D4B8D}" destId="{42100AC9-ACF6-45CF-9A89-722A037DF17B}" srcOrd="0" destOrd="0" presId="urn:microsoft.com/office/officeart/2005/8/layout/chevron2"/>
    <dgm:cxn modelId="{4BE2EB8E-975B-440F-8D2F-467AB9857F58}" type="presOf" srcId="{41E55152-78D7-4B06-A197-D4D1F3FE9C57}" destId="{B07E4BEA-38AB-4C50-92B8-BBC35B72926C}" srcOrd="0" destOrd="0" presId="urn:microsoft.com/office/officeart/2005/8/layout/chevron2"/>
    <dgm:cxn modelId="{70501FAD-053D-435D-A183-03A93C702A19}" srcId="{864B0C79-9033-4E07-81BA-A57BE419220E}" destId="{6473FD8F-825B-4F4E-B062-70510E9D4B8D}" srcOrd="0" destOrd="0" parTransId="{B8034D10-53DC-4EB0-A050-701A5B8CD121}" sibTransId="{AA7B8319-ECAE-4C3C-A584-0F0A5BBA5BCD}"/>
    <dgm:cxn modelId="{B73DB3BA-C24E-49A6-B324-191693A49498}" type="presOf" srcId="{F7D1B786-FF32-4985-A527-BC516066840C}" destId="{85094C53-78BC-440F-B265-D7A040D68F6B}" srcOrd="0" destOrd="0" presId="urn:microsoft.com/office/officeart/2005/8/layout/chevron2"/>
    <dgm:cxn modelId="{97BEF1E6-ABAA-4336-9A84-EE242CA80758}" srcId="{2F66BF96-0170-4CE3-B9F5-2226AE59D2E7}" destId="{25A640EC-1CB5-44EC-97FE-9E9F2F40DB4D}" srcOrd="0" destOrd="0" parTransId="{AD64A846-846E-4132-8B54-10187E719B00}" sibTransId="{705744D1-6FE4-43E1-B023-7288BE3184C9}"/>
    <dgm:cxn modelId="{06CF61E7-9120-490F-B11D-1B8182BF2028}" type="presOf" srcId="{2F66BF96-0170-4CE3-B9F5-2226AE59D2E7}" destId="{6E502851-55C3-467D-BC5D-C62E42CFEDD1}" srcOrd="0" destOrd="0" presId="urn:microsoft.com/office/officeart/2005/8/layout/chevron2"/>
    <dgm:cxn modelId="{F7EE60F6-988B-4AED-A398-F101120BE44C}" srcId="{B62C6A8E-90C2-4A77-ABD0-790103660176}" destId="{864B0C79-9033-4E07-81BA-A57BE419220E}" srcOrd="1" destOrd="0" parTransId="{9D16146D-1EAF-4958-861E-9B7344FCA6C7}" sibTransId="{6C9AC81B-6E20-4603-9606-7FBE7C505531}"/>
    <dgm:cxn modelId="{156006D6-052D-4E43-82A0-78FF501538BD}" type="presParOf" srcId="{0ED7CFE1-6B5D-4B60-994B-F0197257DB9D}" destId="{E59CB46C-4366-4DD4-B1E4-7F4E0C32DFFD}" srcOrd="0" destOrd="0" presId="urn:microsoft.com/office/officeart/2005/8/layout/chevron2"/>
    <dgm:cxn modelId="{10C1E70D-CC32-4D18-8A4C-BEC8F374F363}" type="presParOf" srcId="{E59CB46C-4366-4DD4-B1E4-7F4E0C32DFFD}" destId="{9E37CE8B-DE36-436D-A553-E1298B957E09}" srcOrd="0" destOrd="0" presId="urn:microsoft.com/office/officeart/2005/8/layout/chevron2"/>
    <dgm:cxn modelId="{3218344D-BB81-4CF5-9675-491EE89E3BEB}" type="presParOf" srcId="{E59CB46C-4366-4DD4-B1E4-7F4E0C32DFFD}" destId="{9CC5D34B-47DA-4FFD-BF8D-7B32C265DE9F}" srcOrd="1" destOrd="0" presId="urn:microsoft.com/office/officeart/2005/8/layout/chevron2"/>
    <dgm:cxn modelId="{52C27A16-00E9-400E-94F9-BB2C19F5A55C}" type="presParOf" srcId="{0ED7CFE1-6B5D-4B60-994B-F0197257DB9D}" destId="{B3623A9E-9B34-45E9-A575-F1086C333868}" srcOrd="1" destOrd="0" presId="urn:microsoft.com/office/officeart/2005/8/layout/chevron2"/>
    <dgm:cxn modelId="{8E154D3C-926B-4031-8571-7872A4BBCD62}" type="presParOf" srcId="{0ED7CFE1-6B5D-4B60-994B-F0197257DB9D}" destId="{466B21A8-9E12-4CBE-9EB5-1A62F1B1FF89}" srcOrd="2" destOrd="0" presId="urn:microsoft.com/office/officeart/2005/8/layout/chevron2"/>
    <dgm:cxn modelId="{38517BCF-EE65-4559-8484-CFE87B4E0233}" type="presParOf" srcId="{466B21A8-9E12-4CBE-9EB5-1A62F1B1FF89}" destId="{F2AA57A3-3949-4839-AD7C-C640777EC5E5}" srcOrd="0" destOrd="0" presId="urn:microsoft.com/office/officeart/2005/8/layout/chevron2"/>
    <dgm:cxn modelId="{450EAD65-2A2F-4014-9CB0-73BD5300595E}" type="presParOf" srcId="{466B21A8-9E12-4CBE-9EB5-1A62F1B1FF89}" destId="{42100AC9-ACF6-45CF-9A89-722A037DF17B}" srcOrd="1" destOrd="0" presId="urn:microsoft.com/office/officeart/2005/8/layout/chevron2"/>
    <dgm:cxn modelId="{A9078CBD-F67A-4356-89F3-2817E69D976C}" type="presParOf" srcId="{0ED7CFE1-6B5D-4B60-994B-F0197257DB9D}" destId="{5B7A20C1-F702-4884-97EF-21486E609DD1}" srcOrd="3" destOrd="0" presId="urn:microsoft.com/office/officeart/2005/8/layout/chevron2"/>
    <dgm:cxn modelId="{4BD0DD3D-250D-486C-8E32-A69BEE44DC6F}" type="presParOf" srcId="{0ED7CFE1-6B5D-4B60-994B-F0197257DB9D}" destId="{62C69BF5-75DB-41C9-BA2E-640AE2E372F6}" srcOrd="4" destOrd="0" presId="urn:microsoft.com/office/officeart/2005/8/layout/chevron2"/>
    <dgm:cxn modelId="{B3604C8A-D960-40A2-9119-F3E53864ABE7}" type="presParOf" srcId="{62C69BF5-75DB-41C9-BA2E-640AE2E372F6}" destId="{B07E4BEA-38AB-4C50-92B8-BBC35B72926C}" srcOrd="0" destOrd="0" presId="urn:microsoft.com/office/officeart/2005/8/layout/chevron2"/>
    <dgm:cxn modelId="{150E4993-9FC2-469A-BFF4-AAB4306C1141}" type="presParOf" srcId="{62C69BF5-75DB-41C9-BA2E-640AE2E372F6}" destId="{85094C53-78BC-440F-B265-D7A040D68F6B}" srcOrd="1" destOrd="0" presId="urn:microsoft.com/office/officeart/2005/8/layout/chevron2"/>
    <dgm:cxn modelId="{395A8859-FDED-434A-B20D-4995AB5706A7}" type="presParOf" srcId="{0ED7CFE1-6B5D-4B60-994B-F0197257DB9D}" destId="{BB79F0C6-4287-4F9F-8B56-42117EAA0077}" srcOrd="5" destOrd="0" presId="urn:microsoft.com/office/officeart/2005/8/layout/chevron2"/>
    <dgm:cxn modelId="{EFA99A4F-E5CA-4A90-9574-C2FD351A5DE6}" type="presParOf" srcId="{0ED7CFE1-6B5D-4B60-994B-F0197257DB9D}" destId="{9B1B14BA-C26B-4A12-BCB8-E91C5B675768}" srcOrd="6" destOrd="0" presId="urn:microsoft.com/office/officeart/2005/8/layout/chevron2"/>
    <dgm:cxn modelId="{5FBE104A-F9B5-44C1-B1F4-58B3BFF763D8}" type="presParOf" srcId="{9B1B14BA-C26B-4A12-BCB8-E91C5B675768}" destId="{6E502851-55C3-467D-BC5D-C62E42CFEDD1}" srcOrd="0" destOrd="0" presId="urn:microsoft.com/office/officeart/2005/8/layout/chevron2"/>
    <dgm:cxn modelId="{3FECE1AA-6121-4D81-8EF3-265913B98317}" type="presParOf" srcId="{9B1B14BA-C26B-4A12-BCB8-E91C5B675768}" destId="{CB96B786-9E74-4633-AABD-A150EB75877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28550-045C-4AD4-89FF-4A1520D88912}">
      <dsp:nvSpPr>
        <dsp:cNvPr id="0" name=""/>
        <dsp:cNvSpPr/>
      </dsp:nvSpPr>
      <dsp:spPr>
        <a:xfrm>
          <a:off x="0" y="3348"/>
          <a:ext cx="90582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019CC-AFB8-40FE-9EFD-7573356F682F}">
      <dsp:nvSpPr>
        <dsp:cNvPr id="0" name=""/>
        <dsp:cNvSpPr/>
      </dsp:nvSpPr>
      <dsp:spPr>
        <a:xfrm>
          <a:off x="0" y="3348"/>
          <a:ext cx="1811655" cy="685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a:solidFill>
                <a:schemeClr val="bg1"/>
              </a:solidFill>
            </a:rPr>
            <a:t>Οι χορευτές</a:t>
          </a:r>
        </a:p>
      </dsp:txBody>
      <dsp:txXfrm>
        <a:off x="0" y="3348"/>
        <a:ext cx="1811655" cy="6851301"/>
      </dsp:txXfrm>
    </dsp:sp>
    <dsp:sp modelId="{B3837709-442A-42B8-8EF2-A6BF3EE8372F}">
      <dsp:nvSpPr>
        <dsp:cNvPr id="0" name=""/>
        <dsp:cNvSpPr/>
      </dsp:nvSpPr>
      <dsp:spPr>
        <a:xfrm>
          <a:off x="1947529" y="35798"/>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a:solidFill>
                <a:schemeClr val="bg1"/>
              </a:solidFill>
            </a:rPr>
            <a:t>Βασιλείου Μυρτώ</a:t>
          </a:r>
        </a:p>
      </dsp:txBody>
      <dsp:txXfrm>
        <a:off x="1947529" y="35798"/>
        <a:ext cx="7110745" cy="649000"/>
      </dsp:txXfrm>
    </dsp:sp>
    <dsp:sp modelId="{C77748DF-08B1-4D45-BE93-6621268A6015}">
      <dsp:nvSpPr>
        <dsp:cNvPr id="0" name=""/>
        <dsp:cNvSpPr/>
      </dsp:nvSpPr>
      <dsp:spPr>
        <a:xfrm>
          <a:off x="1811654" y="684798"/>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99E85F-16CD-428D-81B2-8841D691FB27}">
      <dsp:nvSpPr>
        <dsp:cNvPr id="0" name=""/>
        <dsp:cNvSpPr/>
      </dsp:nvSpPr>
      <dsp:spPr>
        <a:xfrm>
          <a:off x="1947529" y="717248"/>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err="1">
              <a:solidFill>
                <a:schemeClr val="bg1"/>
              </a:solidFill>
            </a:rPr>
            <a:t>Γκούση</a:t>
          </a:r>
          <a:r>
            <a:rPr lang="el-GR" sz="3200" b="1" kern="1200" dirty="0">
              <a:solidFill>
                <a:schemeClr val="bg1"/>
              </a:solidFill>
            </a:rPr>
            <a:t> Δάφνη</a:t>
          </a:r>
        </a:p>
      </dsp:txBody>
      <dsp:txXfrm>
        <a:off x="1947529" y="717248"/>
        <a:ext cx="7110745" cy="649000"/>
      </dsp:txXfrm>
    </dsp:sp>
    <dsp:sp modelId="{98F98B67-1A8E-42AF-8B89-209FC45B0098}">
      <dsp:nvSpPr>
        <dsp:cNvPr id="0" name=""/>
        <dsp:cNvSpPr/>
      </dsp:nvSpPr>
      <dsp:spPr>
        <a:xfrm>
          <a:off x="1811654" y="1366249"/>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29C9E0-DF3A-420F-9C76-C889FB42B851}">
      <dsp:nvSpPr>
        <dsp:cNvPr id="0" name=""/>
        <dsp:cNvSpPr/>
      </dsp:nvSpPr>
      <dsp:spPr>
        <a:xfrm>
          <a:off x="1947529" y="1398699"/>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err="1">
              <a:solidFill>
                <a:schemeClr val="bg1"/>
              </a:solidFill>
            </a:rPr>
            <a:t>Κορέλα</a:t>
          </a:r>
          <a:r>
            <a:rPr lang="el-GR" sz="3200" b="1" kern="1200" dirty="0">
              <a:solidFill>
                <a:schemeClr val="bg1"/>
              </a:solidFill>
            </a:rPr>
            <a:t> Χρυσηίδα</a:t>
          </a:r>
        </a:p>
      </dsp:txBody>
      <dsp:txXfrm>
        <a:off x="1947529" y="1398699"/>
        <a:ext cx="7110745" cy="649000"/>
      </dsp:txXfrm>
    </dsp:sp>
    <dsp:sp modelId="{3C22A2CA-562E-49E1-9A41-94BFC059334D}">
      <dsp:nvSpPr>
        <dsp:cNvPr id="0" name=""/>
        <dsp:cNvSpPr/>
      </dsp:nvSpPr>
      <dsp:spPr>
        <a:xfrm>
          <a:off x="1811654" y="2047699"/>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FE3B32-175C-458F-B32B-1851F863F2B8}">
      <dsp:nvSpPr>
        <dsp:cNvPr id="0" name=""/>
        <dsp:cNvSpPr/>
      </dsp:nvSpPr>
      <dsp:spPr>
        <a:xfrm>
          <a:off x="1947529" y="2080149"/>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a:solidFill>
                <a:schemeClr val="bg1"/>
              </a:solidFill>
            </a:rPr>
            <a:t>Κουμουνδούρου Χριστιάνα</a:t>
          </a:r>
        </a:p>
      </dsp:txBody>
      <dsp:txXfrm>
        <a:off x="1947529" y="2080149"/>
        <a:ext cx="7110745" cy="649000"/>
      </dsp:txXfrm>
    </dsp:sp>
    <dsp:sp modelId="{C610D72E-8F72-4377-85A3-C200710295D3}">
      <dsp:nvSpPr>
        <dsp:cNvPr id="0" name=""/>
        <dsp:cNvSpPr/>
      </dsp:nvSpPr>
      <dsp:spPr>
        <a:xfrm>
          <a:off x="1811654" y="2729149"/>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7AB52C-CE47-4AC9-AFD2-586D7A62DE8A}">
      <dsp:nvSpPr>
        <dsp:cNvPr id="0" name=""/>
        <dsp:cNvSpPr/>
      </dsp:nvSpPr>
      <dsp:spPr>
        <a:xfrm>
          <a:off x="1947529" y="2761599"/>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err="1">
              <a:solidFill>
                <a:schemeClr val="bg1"/>
              </a:solidFill>
            </a:rPr>
            <a:t>Μαυρογόνατου</a:t>
          </a:r>
          <a:r>
            <a:rPr lang="el-GR" sz="3200" b="1" kern="1200" dirty="0">
              <a:solidFill>
                <a:schemeClr val="bg1"/>
              </a:solidFill>
            </a:rPr>
            <a:t> Ελευθερία</a:t>
          </a:r>
        </a:p>
      </dsp:txBody>
      <dsp:txXfrm>
        <a:off x="1947529" y="2761599"/>
        <a:ext cx="7110745" cy="649000"/>
      </dsp:txXfrm>
    </dsp:sp>
    <dsp:sp modelId="{CFD2D497-C6B5-44F5-BE88-72269438B09C}">
      <dsp:nvSpPr>
        <dsp:cNvPr id="0" name=""/>
        <dsp:cNvSpPr/>
      </dsp:nvSpPr>
      <dsp:spPr>
        <a:xfrm>
          <a:off x="1811654" y="3410600"/>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580420-7D5A-4786-8D5A-44F49CBAD494}">
      <dsp:nvSpPr>
        <dsp:cNvPr id="0" name=""/>
        <dsp:cNvSpPr/>
      </dsp:nvSpPr>
      <dsp:spPr>
        <a:xfrm>
          <a:off x="1947529" y="3443050"/>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a:solidFill>
                <a:schemeClr val="bg1"/>
              </a:solidFill>
            </a:rPr>
            <a:t>Νομικός Δανιήλ</a:t>
          </a:r>
        </a:p>
      </dsp:txBody>
      <dsp:txXfrm>
        <a:off x="1947529" y="3443050"/>
        <a:ext cx="7110745" cy="649000"/>
      </dsp:txXfrm>
    </dsp:sp>
    <dsp:sp modelId="{59587470-4B0D-4471-B2C1-3E30DA2C05B3}">
      <dsp:nvSpPr>
        <dsp:cNvPr id="0" name=""/>
        <dsp:cNvSpPr/>
      </dsp:nvSpPr>
      <dsp:spPr>
        <a:xfrm>
          <a:off x="1811654" y="4092050"/>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04A85D-8B92-46E8-8B1C-85CE06674FC1}">
      <dsp:nvSpPr>
        <dsp:cNvPr id="0" name=""/>
        <dsp:cNvSpPr/>
      </dsp:nvSpPr>
      <dsp:spPr>
        <a:xfrm>
          <a:off x="1947529" y="4124500"/>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a:solidFill>
                <a:schemeClr val="bg1"/>
              </a:solidFill>
            </a:rPr>
            <a:t>Παπαδόπουλος </a:t>
          </a:r>
          <a:r>
            <a:rPr lang="el-GR" sz="3200" b="1" kern="1200" dirty="0" err="1">
              <a:solidFill>
                <a:schemeClr val="bg1"/>
              </a:solidFill>
            </a:rPr>
            <a:t>Ευρυμέδων</a:t>
          </a:r>
          <a:endParaRPr lang="el-GR" sz="3200" b="1" kern="1200" dirty="0">
            <a:solidFill>
              <a:schemeClr val="bg1"/>
            </a:solidFill>
          </a:endParaRPr>
        </a:p>
      </dsp:txBody>
      <dsp:txXfrm>
        <a:off x="1947529" y="4124500"/>
        <a:ext cx="7110745" cy="649000"/>
      </dsp:txXfrm>
    </dsp:sp>
    <dsp:sp modelId="{61907286-7881-4DD0-A52C-F08CBCBF68DC}">
      <dsp:nvSpPr>
        <dsp:cNvPr id="0" name=""/>
        <dsp:cNvSpPr/>
      </dsp:nvSpPr>
      <dsp:spPr>
        <a:xfrm>
          <a:off x="1811654" y="4773500"/>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2A98EA-E410-4FA9-9826-5C8184D7521D}">
      <dsp:nvSpPr>
        <dsp:cNvPr id="0" name=""/>
        <dsp:cNvSpPr/>
      </dsp:nvSpPr>
      <dsp:spPr>
        <a:xfrm>
          <a:off x="1947529" y="4805950"/>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l-GR" sz="3200" b="1" kern="1200" dirty="0">
            <a:solidFill>
              <a:schemeClr val="bg1"/>
            </a:solidFill>
          </a:endParaRPr>
        </a:p>
      </dsp:txBody>
      <dsp:txXfrm>
        <a:off x="1947529" y="4805950"/>
        <a:ext cx="7110745" cy="649000"/>
      </dsp:txXfrm>
    </dsp:sp>
    <dsp:sp modelId="{1B046C2C-75CA-48D9-92BE-753A15137FE1}">
      <dsp:nvSpPr>
        <dsp:cNvPr id="0" name=""/>
        <dsp:cNvSpPr/>
      </dsp:nvSpPr>
      <dsp:spPr>
        <a:xfrm>
          <a:off x="1811654" y="5454950"/>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42B110-3418-4154-8BE1-938E1585A1DF}">
      <dsp:nvSpPr>
        <dsp:cNvPr id="0" name=""/>
        <dsp:cNvSpPr/>
      </dsp:nvSpPr>
      <dsp:spPr>
        <a:xfrm>
          <a:off x="1938214" y="4759242"/>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err="1">
              <a:solidFill>
                <a:schemeClr val="bg1"/>
              </a:solidFill>
            </a:rPr>
            <a:t>Πατσουράκη</a:t>
          </a:r>
          <a:r>
            <a:rPr lang="el-GR" sz="3200" b="1" kern="1200" dirty="0">
              <a:solidFill>
                <a:schemeClr val="bg1"/>
              </a:solidFill>
            </a:rPr>
            <a:t> </a:t>
          </a:r>
          <a:r>
            <a:rPr lang="el-GR" sz="3200" b="1" kern="1200" dirty="0" err="1">
              <a:solidFill>
                <a:schemeClr val="bg1"/>
              </a:solidFill>
            </a:rPr>
            <a:t>Μαρλένα</a:t>
          </a:r>
          <a:endParaRPr lang="el-GR" sz="3200" b="1" kern="1200" dirty="0">
            <a:solidFill>
              <a:schemeClr val="bg1"/>
            </a:solidFill>
          </a:endParaRPr>
        </a:p>
      </dsp:txBody>
      <dsp:txXfrm>
        <a:off x="1938214" y="4759242"/>
        <a:ext cx="7110745" cy="649000"/>
      </dsp:txXfrm>
    </dsp:sp>
    <dsp:sp modelId="{B56F8E12-DB85-4CD4-B4A1-4B3D440D87DE}">
      <dsp:nvSpPr>
        <dsp:cNvPr id="0" name=""/>
        <dsp:cNvSpPr/>
      </dsp:nvSpPr>
      <dsp:spPr>
        <a:xfrm>
          <a:off x="1811654" y="6136401"/>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51DDE5-9FE5-459A-92CE-72BC27D0BE94}">
      <dsp:nvSpPr>
        <dsp:cNvPr id="0" name=""/>
        <dsp:cNvSpPr/>
      </dsp:nvSpPr>
      <dsp:spPr>
        <a:xfrm>
          <a:off x="1844921" y="5461207"/>
          <a:ext cx="7110745" cy="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b="1" kern="1200" dirty="0">
              <a:solidFill>
                <a:schemeClr val="bg1"/>
              </a:solidFill>
            </a:rPr>
            <a:t>Στούμπου Νικολέττα</a:t>
          </a:r>
        </a:p>
      </dsp:txBody>
      <dsp:txXfrm>
        <a:off x="1844921" y="5461207"/>
        <a:ext cx="7110745" cy="649000"/>
      </dsp:txXfrm>
    </dsp:sp>
    <dsp:sp modelId="{AD4586A4-8E2C-4953-B506-1D757D45DCCD}">
      <dsp:nvSpPr>
        <dsp:cNvPr id="0" name=""/>
        <dsp:cNvSpPr/>
      </dsp:nvSpPr>
      <dsp:spPr>
        <a:xfrm>
          <a:off x="1811654" y="6173097"/>
          <a:ext cx="72466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0BD68-CB43-40A3-9626-53F0BC39AA0A}">
      <dsp:nvSpPr>
        <dsp:cNvPr id="0" name=""/>
        <dsp:cNvSpPr/>
      </dsp:nvSpPr>
      <dsp:spPr>
        <a:xfrm>
          <a:off x="179630" y="79647"/>
          <a:ext cx="3634412" cy="851230"/>
        </a:xfrm>
        <a:prstGeom prst="roundRect">
          <a:avLst>
            <a:gd name="adj" fmla="val 10000"/>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Από το 2</a:t>
          </a:r>
          <a:r>
            <a:rPr lang="el-GR" sz="3200" kern="1200" baseline="30000" dirty="0"/>
            <a:t>ο</a:t>
          </a:r>
          <a:r>
            <a:rPr lang="el-GR" sz="3200" kern="1200" dirty="0"/>
            <a:t> Λύκειο Ηλιούπολης</a:t>
          </a:r>
        </a:p>
      </dsp:txBody>
      <dsp:txXfrm>
        <a:off x="204562" y="104579"/>
        <a:ext cx="3584548" cy="801366"/>
      </dsp:txXfrm>
    </dsp:sp>
    <dsp:sp modelId="{DB583A8E-FC59-4CC2-960F-945C99DF0A43}">
      <dsp:nvSpPr>
        <dsp:cNvPr id="0" name=""/>
        <dsp:cNvSpPr/>
      </dsp:nvSpPr>
      <dsp:spPr>
        <a:xfrm>
          <a:off x="543071" y="930877"/>
          <a:ext cx="696125" cy="1245639"/>
        </a:xfrm>
        <a:custGeom>
          <a:avLst/>
          <a:gdLst/>
          <a:ahLst/>
          <a:cxnLst/>
          <a:rect l="0" t="0" r="0" b="0"/>
          <a:pathLst>
            <a:path>
              <a:moveTo>
                <a:pt x="0" y="0"/>
              </a:moveTo>
              <a:lnTo>
                <a:pt x="0" y="1245639"/>
              </a:lnTo>
              <a:lnTo>
                <a:pt x="696125" y="1245639"/>
              </a:lnTo>
            </a:path>
          </a:pathLst>
        </a:custGeom>
        <a:noFill/>
        <a:ln w="127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E7E65E85-7620-4CE1-BDF5-08E89849FEC0}">
      <dsp:nvSpPr>
        <dsp:cNvPr id="0" name=""/>
        <dsp:cNvSpPr/>
      </dsp:nvSpPr>
      <dsp:spPr>
        <a:xfrm>
          <a:off x="1239197" y="1750902"/>
          <a:ext cx="2854277" cy="85123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Μαργαρίτη Αφροδίτη</a:t>
          </a:r>
        </a:p>
      </dsp:txBody>
      <dsp:txXfrm>
        <a:off x="1264129" y="1775834"/>
        <a:ext cx="2804413" cy="801366"/>
      </dsp:txXfrm>
    </dsp:sp>
    <dsp:sp modelId="{83EEF005-D97E-4143-BC80-9F53EB23507D}">
      <dsp:nvSpPr>
        <dsp:cNvPr id="0" name=""/>
        <dsp:cNvSpPr/>
      </dsp:nvSpPr>
      <dsp:spPr>
        <a:xfrm>
          <a:off x="4200689" y="260619"/>
          <a:ext cx="4118814" cy="851230"/>
        </a:xfrm>
        <a:prstGeom prst="roundRect">
          <a:avLst>
            <a:gd name="adj" fmla="val 10000"/>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Από το 5</a:t>
          </a:r>
          <a:r>
            <a:rPr lang="el-GR" sz="3200" kern="1200" baseline="30000" dirty="0"/>
            <a:t>ο</a:t>
          </a:r>
          <a:r>
            <a:rPr lang="el-GR" sz="3200" kern="1200" dirty="0"/>
            <a:t> Λύκειο Ηλιούπολης</a:t>
          </a:r>
        </a:p>
      </dsp:txBody>
      <dsp:txXfrm>
        <a:off x="4225621" y="285551"/>
        <a:ext cx="4068950" cy="801366"/>
      </dsp:txXfrm>
    </dsp:sp>
    <dsp:sp modelId="{AB51B90A-5E51-4AF9-9F2A-3F3EA0254A6E}">
      <dsp:nvSpPr>
        <dsp:cNvPr id="0" name=""/>
        <dsp:cNvSpPr/>
      </dsp:nvSpPr>
      <dsp:spPr>
        <a:xfrm>
          <a:off x="4612570" y="1111849"/>
          <a:ext cx="1377445" cy="476876"/>
        </a:xfrm>
        <a:custGeom>
          <a:avLst/>
          <a:gdLst/>
          <a:ahLst/>
          <a:cxnLst/>
          <a:rect l="0" t="0" r="0" b="0"/>
          <a:pathLst>
            <a:path>
              <a:moveTo>
                <a:pt x="0" y="0"/>
              </a:moveTo>
              <a:lnTo>
                <a:pt x="0" y="476876"/>
              </a:lnTo>
              <a:lnTo>
                <a:pt x="1377445" y="476876"/>
              </a:lnTo>
            </a:path>
          </a:pathLst>
        </a:custGeom>
        <a:noFill/>
        <a:ln w="127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22D9B9BD-5D2A-420D-AEE0-A4C91457EC77}">
      <dsp:nvSpPr>
        <dsp:cNvPr id="0" name=""/>
        <dsp:cNvSpPr/>
      </dsp:nvSpPr>
      <dsp:spPr>
        <a:xfrm>
          <a:off x="5990016" y="1163110"/>
          <a:ext cx="2870566" cy="85123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err="1"/>
            <a:t>Βαμπούλας</a:t>
          </a:r>
          <a:r>
            <a:rPr lang="el-GR" sz="2800" kern="1200" dirty="0"/>
            <a:t> Λεωνίδας</a:t>
          </a:r>
        </a:p>
      </dsp:txBody>
      <dsp:txXfrm>
        <a:off x="6014948" y="1188042"/>
        <a:ext cx="2820702" cy="801366"/>
      </dsp:txXfrm>
    </dsp:sp>
    <dsp:sp modelId="{9AA41920-E359-425B-B5D4-BE0F6701ACBA}">
      <dsp:nvSpPr>
        <dsp:cNvPr id="0" name=""/>
        <dsp:cNvSpPr/>
      </dsp:nvSpPr>
      <dsp:spPr>
        <a:xfrm>
          <a:off x="4612570" y="1111849"/>
          <a:ext cx="1322507" cy="1513274"/>
        </a:xfrm>
        <a:custGeom>
          <a:avLst/>
          <a:gdLst/>
          <a:ahLst/>
          <a:cxnLst/>
          <a:rect l="0" t="0" r="0" b="0"/>
          <a:pathLst>
            <a:path>
              <a:moveTo>
                <a:pt x="0" y="0"/>
              </a:moveTo>
              <a:lnTo>
                <a:pt x="0" y="1513274"/>
              </a:lnTo>
              <a:lnTo>
                <a:pt x="1322507" y="1513274"/>
              </a:lnTo>
            </a:path>
          </a:pathLst>
        </a:custGeom>
        <a:noFill/>
        <a:ln w="127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B3EFD646-FC92-407C-A6FD-3165796349CA}">
      <dsp:nvSpPr>
        <dsp:cNvPr id="0" name=""/>
        <dsp:cNvSpPr/>
      </dsp:nvSpPr>
      <dsp:spPr>
        <a:xfrm>
          <a:off x="5935077" y="2199509"/>
          <a:ext cx="2792158" cy="85123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a:t>Βασιλείου Μελίνα</a:t>
          </a:r>
        </a:p>
      </dsp:txBody>
      <dsp:txXfrm>
        <a:off x="5960009" y="2224441"/>
        <a:ext cx="2742294" cy="801366"/>
      </dsp:txXfrm>
    </dsp:sp>
    <dsp:sp modelId="{564C5518-FE03-48CA-8907-0A1349E1056B}">
      <dsp:nvSpPr>
        <dsp:cNvPr id="0" name=""/>
        <dsp:cNvSpPr/>
      </dsp:nvSpPr>
      <dsp:spPr>
        <a:xfrm>
          <a:off x="4612570" y="1111849"/>
          <a:ext cx="1312973" cy="2501118"/>
        </a:xfrm>
        <a:custGeom>
          <a:avLst/>
          <a:gdLst/>
          <a:ahLst/>
          <a:cxnLst/>
          <a:rect l="0" t="0" r="0" b="0"/>
          <a:pathLst>
            <a:path>
              <a:moveTo>
                <a:pt x="0" y="0"/>
              </a:moveTo>
              <a:lnTo>
                <a:pt x="0" y="2501118"/>
              </a:lnTo>
              <a:lnTo>
                <a:pt x="1312973" y="2501118"/>
              </a:lnTo>
            </a:path>
          </a:pathLst>
        </a:custGeom>
        <a:noFill/>
        <a:ln w="127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679C12E9-043A-4A30-BF53-9665EE5431D7}">
      <dsp:nvSpPr>
        <dsp:cNvPr id="0" name=""/>
        <dsp:cNvSpPr/>
      </dsp:nvSpPr>
      <dsp:spPr>
        <a:xfrm>
          <a:off x="5925543" y="3187353"/>
          <a:ext cx="2792158" cy="85123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err="1"/>
            <a:t>Κοτσίνας</a:t>
          </a:r>
          <a:r>
            <a:rPr lang="el-GR" sz="2800" kern="1200" dirty="0"/>
            <a:t> Μάριος</a:t>
          </a:r>
        </a:p>
      </dsp:txBody>
      <dsp:txXfrm>
        <a:off x="5950475" y="3212285"/>
        <a:ext cx="2742294" cy="801366"/>
      </dsp:txXfrm>
    </dsp:sp>
    <dsp:sp modelId="{9D488E3C-84D4-4323-B965-8A602ED7328A}">
      <dsp:nvSpPr>
        <dsp:cNvPr id="0" name=""/>
        <dsp:cNvSpPr/>
      </dsp:nvSpPr>
      <dsp:spPr>
        <a:xfrm>
          <a:off x="4612570" y="1111849"/>
          <a:ext cx="1265358" cy="3488954"/>
        </a:xfrm>
        <a:custGeom>
          <a:avLst/>
          <a:gdLst/>
          <a:ahLst/>
          <a:cxnLst/>
          <a:rect l="0" t="0" r="0" b="0"/>
          <a:pathLst>
            <a:path>
              <a:moveTo>
                <a:pt x="0" y="0"/>
              </a:moveTo>
              <a:lnTo>
                <a:pt x="0" y="3488954"/>
              </a:lnTo>
              <a:lnTo>
                <a:pt x="1265358" y="3488954"/>
              </a:lnTo>
            </a:path>
          </a:pathLst>
        </a:custGeom>
        <a:noFill/>
        <a:ln w="127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D76FBEDA-9DED-4A0C-A29D-1FC11AEF0508}">
      <dsp:nvSpPr>
        <dsp:cNvPr id="0" name=""/>
        <dsp:cNvSpPr/>
      </dsp:nvSpPr>
      <dsp:spPr>
        <a:xfrm>
          <a:off x="5877929" y="4175189"/>
          <a:ext cx="2792158" cy="851230"/>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l-GR" sz="2800" kern="1200" dirty="0" err="1"/>
            <a:t>Λουκόπουλος</a:t>
          </a:r>
          <a:r>
            <a:rPr lang="el-GR" sz="2800" kern="1200" dirty="0"/>
            <a:t> Ιωάννης</a:t>
          </a:r>
        </a:p>
      </dsp:txBody>
      <dsp:txXfrm>
        <a:off x="5902861" y="4200121"/>
        <a:ext cx="2742294" cy="801366"/>
      </dsp:txXfrm>
    </dsp:sp>
    <dsp:sp modelId="{A4998A16-22EB-49E8-AF6C-F507B775D497}">
      <dsp:nvSpPr>
        <dsp:cNvPr id="0" name=""/>
        <dsp:cNvSpPr/>
      </dsp:nvSpPr>
      <dsp:spPr>
        <a:xfrm>
          <a:off x="4612570" y="1111849"/>
          <a:ext cx="1293933" cy="4426542"/>
        </a:xfrm>
        <a:custGeom>
          <a:avLst/>
          <a:gdLst/>
          <a:ahLst/>
          <a:cxnLst/>
          <a:rect l="0" t="0" r="0" b="0"/>
          <a:pathLst>
            <a:path>
              <a:moveTo>
                <a:pt x="0" y="0"/>
              </a:moveTo>
              <a:lnTo>
                <a:pt x="0" y="4426542"/>
              </a:lnTo>
              <a:lnTo>
                <a:pt x="1293933" y="4426542"/>
              </a:lnTo>
            </a:path>
          </a:pathLst>
        </a:custGeom>
        <a:noFill/>
        <a:ln w="12700" cap="flat" cmpd="sng" algn="ctr">
          <a:solidFill>
            <a:schemeClr val="accent2">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5480BE9D-B073-4F47-A5D0-B74878C79488}">
      <dsp:nvSpPr>
        <dsp:cNvPr id="0" name=""/>
        <dsp:cNvSpPr/>
      </dsp:nvSpPr>
      <dsp:spPr>
        <a:xfrm>
          <a:off x="5906503" y="5112776"/>
          <a:ext cx="2792158" cy="85123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l-GR" sz="2600" kern="1200" dirty="0" err="1"/>
            <a:t>Σπυριδωνάκου</a:t>
          </a:r>
          <a:r>
            <a:rPr lang="el-GR" sz="2600" kern="1200" dirty="0"/>
            <a:t> Ιουλία</a:t>
          </a:r>
        </a:p>
      </dsp:txBody>
      <dsp:txXfrm>
        <a:off x="5931435" y="5137708"/>
        <a:ext cx="2742294" cy="8013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7CE8B-DE36-436D-A553-E1298B957E09}">
      <dsp:nvSpPr>
        <dsp:cNvPr id="0" name=""/>
        <dsp:cNvSpPr/>
      </dsp:nvSpPr>
      <dsp:spPr>
        <a:xfrm rot="5400000">
          <a:off x="-224422" y="228807"/>
          <a:ext cx="1496151" cy="104730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a:t>τραγούδι</a:t>
          </a:r>
        </a:p>
      </dsp:txBody>
      <dsp:txXfrm rot="-5400000">
        <a:off x="1" y="528037"/>
        <a:ext cx="1047306" cy="448845"/>
      </dsp:txXfrm>
    </dsp:sp>
    <dsp:sp modelId="{9CC5D34B-47DA-4FFD-BF8D-7B32C265DE9F}">
      <dsp:nvSpPr>
        <dsp:cNvPr id="0" name=""/>
        <dsp:cNvSpPr/>
      </dsp:nvSpPr>
      <dsp:spPr>
        <a:xfrm rot="5400000">
          <a:off x="4230785" y="-3179094"/>
          <a:ext cx="972498" cy="733945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l-GR" sz="2700" kern="1200" dirty="0"/>
            <a:t>Κωνσταντίνου Άγγελος</a:t>
          </a:r>
        </a:p>
        <a:p>
          <a:pPr marL="228600" lvl="1" indent="-228600" algn="l" defTabSz="1200150">
            <a:lnSpc>
              <a:spcPct val="90000"/>
            </a:lnSpc>
            <a:spcBef>
              <a:spcPct val="0"/>
            </a:spcBef>
            <a:spcAft>
              <a:spcPct val="15000"/>
            </a:spcAft>
            <a:buChar char="•"/>
          </a:pPr>
          <a:r>
            <a:rPr lang="el-GR" sz="2700" kern="1200" dirty="0"/>
            <a:t>Αδαμοπούλου Μαρία</a:t>
          </a:r>
        </a:p>
      </dsp:txBody>
      <dsp:txXfrm rot="-5400000">
        <a:off x="1047307" y="51857"/>
        <a:ext cx="7291983" cy="877552"/>
      </dsp:txXfrm>
    </dsp:sp>
    <dsp:sp modelId="{F2AA57A3-3949-4839-AD7C-C640777EC5E5}">
      <dsp:nvSpPr>
        <dsp:cNvPr id="0" name=""/>
        <dsp:cNvSpPr/>
      </dsp:nvSpPr>
      <dsp:spPr>
        <a:xfrm rot="5400000">
          <a:off x="-224422" y="1580838"/>
          <a:ext cx="1496151" cy="104730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a:t>πιάνο</a:t>
          </a:r>
        </a:p>
      </dsp:txBody>
      <dsp:txXfrm rot="-5400000">
        <a:off x="1" y="1880068"/>
        <a:ext cx="1047306" cy="448845"/>
      </dsp:txXfrm>
    </dsp:sp>
    <dsp:sp modelId="{42100AC9-ACF6-45CF-9A89-722A037DF17B}">
      <dsp:nvSpPr>
        <dsp:cNvPr id="0" name=""/>
        <dsp:cNvSpPr/>
      </dsp:nvSpPr>
      <dsp:spPr>
        <a:xfrm rot="5400000">
          <a:off x="4230785" y="-1827063"/>
          <a:ext cx="972498" cy="733945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None/>
          </a:pPr>
          <a:r>
            <a:rPr lang="el-GR" sz="2700" kern="1200" dirty="0" err="1"/>
            <a:t>Μακρυού</a:t>
          </a:r>
          <a:r>
            <a:rPr lang="el-GR" sz="2700" kern="1200" dirty="0"/>
            <a:t> </a:t>
          </a:r>
          <a:r>
            <a:rPr lang="el-GR" sz="2700" kern="1200" dirty="0" err="1"/>
            <a:t>Μαρίλια</a:t>
          </a:r>
          <a:endParaRPr lang="el-GR" sz="2700" kern="1200" dirty="0"/>
        </a:p>
      </dsp:txBody>
      <dsp:txXfrm rot="-5400000">
        <a:off x="1047307" y="1403888"/>
        <a:ext cx="7291983" cy="877552"/>
      </dsp:txXfrm>
    </dsp:sp>
    <dsp:sp modelId="{B07E4BEA-38AB-4C50-92B8-BBC35B72926C}">
      <dsp:nvSpPr>
        <dsp:cNvPr id="0" name=""/>
        <dsp:cNvSpPr/>
      </dsp:nvSpPr>
      <dsp:spPr>
        <a:xfrm rot="5400000">
          <a:off x="-224422" y="2932868"/>
          <a:ext cx="1496151" cy="104730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a:t>ντραμς</a:t>
          </a:r>
        </a:p>
      </dsp:txBody>
      <dsp:txXfrm rot="-5400000">
        <a:off x="1" y="3232098"/>
        <a:ext cx="1047306" cy="448845"/>
      </dsp:txXfrm>
    </dsp:sp>
    <dsp:sp modelId="{85094C53-78BC-440F-B265-D7A040D68F6B}">
      <dsp:nvSpPr>
        <dsp:cNvPr id="0" name=""/>
        <dsp:cNvSpPr/>
      </dsp:nvSpPr>
      <dsp:spPr>
        <a:xfrm rot="5400000">
          <a:off x="4230785" y="-475033"/>
          <a:ext cx="972498" cy="733945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None/>
          </a:pPr>
          <a:r>
            <a:rPr lang="el-GR" sz="2700" kern="1200" dirty="0" err="1"/>
            <a:t>Καστραντάς</a:t>
          </a:r>
          <a:r>
            <a:rPr lang="el-GR" sz="2700" kern="1200" dirty="0"/>
            <a:t> Κωνσταντίνος</a:t>
          </a:r>
        </a:p>
      </dsp:txBody>
      <dsp:txXfrm rot="-5400000">
        <a:off x="1047307" y="2755918"/>
        <a:ext cx="7291983" cy="877552"/>
      </dsp:txXfrm>
    </dsp:sp>
    <dsp:sp modelId="{6E502851-55C3-467D-BC5D-C62E42CFEDD1}">
      <dsp:nvSpPr>
        <dsp:cNvPr id="0" name=""/>
        <dsp:cNvSpPr/>
      </dsp:nvSpPr>
      <dsp:spPr>
        <a:xfrm rot="5400000">
          <a:off x="-224422" y="4284899"/>
          <a:ext cx="1496151" cy="104730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kern="1200" dirty="0"/>
            <a:t>κιθάρα</a:t>
          </a:r>
        </a:p>
      </dsp:txBody>
      <dsp:txXfrm rot="-5400000">
        <a:off x="1" y="4584129"/>
        <a:ext cx="1047306" cy="448845"/>
      </dsp:txXfrm>
    </dsp:sp>
    <dsp:sp modelId="{CB96B786-9E74-4633-AABD-A150EB75877D}">
      <dsp:nvSpPr>
        <dsp:cNvPr id="0" name=""/>
        <dsp:cNvSpPr/>
      </dsp:nvSpPr>
      <dsp:spPr>
        <a:xfrm rot="5400000">
          <a:off x="4230785" y="876997"/>
          <a:ext cx="972498" cy="733945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None/>
          </a:pPr>
          <a:r>
            <a:rPr lang="el-GR" sz="2700" kern="1200" dirty="0"/>
            <a:t>Ράπτη Ειρήνη</a:t>
          </a:r>
        </a:p>
      </dsp:txBody>
      <dsp:txXfrm rot="-5400000">
        <a:off x="1047307" y="4107949"/>
        <a:ext cx="7291983" cy="8775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77DAD-2488-4BC1-AA9D-876CD13785CA}" type="datetimeFigureOut">
              <a:rPr lang="el-GR" smtClean="0"/>
              <a:t>3/4/2025</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8322D-2E82-477F-8131-66736BC35C74}" type="slidenum">
              <a:rPr lang="el-GR" smtClean="0"/>
              <a:t>‹#›</a:t>
            </a:fld>
            <a:endParaRPr lang="el-GR"/>
          </a:p>
        </p:txBody>
      </p:sp>
    </p:spTree>
    <p:extLst>
      <p:ext uri="{BB962C8B-B14F-4D97-AF65-F5344CB8AC3E}">
        <p14:creationId xmlns:p14="http://schemas.microsoft.com/office/powerpoint/2010/main" val="2850060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47A263-E523-4FD7-B339-7358A1EDC946}" type="slidenum">
              <a:rPr lang="el-GR" smtClean="0"/>
              <a:pPr/>
              <a:t>1</a:t>
            </a:fld>
            <a:endParaRPr lang="el-GR"/>
          </a:p>
        </p:txBody>
      </p:sp>
    </p:spTree>
    <p:extLst>
      <p:ext uri="{BB962C8B-B14F-4D97-AF65-F5344CB8AC3E}">
        <p14:creationId xmlns:p14="http://schemas.microsoft.com/office/powerpoint/2010/main" val="332696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47A263-E523-4FD7-B339-7358A1EDC946}" type="slidenum">
              <a:rPr lang="el-GR" smtClean="0"/>
              <a:pPr/>
              <a:t>2</a:t>
            </a:fld>
            <a:endParaRPr lang="el-GR"/>
          </a:p>
        </p:txBody>
      </p:sp>
    </p:spTree>
    <p:extLst>
      <p:ext uri="{BB962C8B-B14F-4D97-AF65-F5344CB8AC3E}">
        <p14:creationId xmlns:p14="http://schemas.microsoft.com/office/powerpoint/2010/main" val="94361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C47A263-E523-4FD7-B339-7358A1EDC946}" type="slidenum">
              <a:rPr lang="el-GR" smtClean="0"/>
              <a:pPr/>
              <a:t>4</a:t>
            </a:fld>
            <a:endParaRPr lang="el-GR"/>
          </a:p>
        </p:txBody>
      </p:sp>
    </p:spTree>
    <p:extLst>
      <p:ext uri="{BB962C8B-B14F-4D97-AF65-F5344CB8AC3E}">
        <p14:creationId xmlns:p14="http://schemas.microsoft.com/office/powerpoint/2010/main" val="92118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C9F1-1D9F-234D-78E8-3FFC4E94A51B}"/>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408E3F7B-DF41-6566-DB7C-99B9A0288B12}"/>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3D75CFDB-9921-1B8F-A2B6-03A73D84A401}"/>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C03FC4CC-BF90-30A1-2213-6EB2C67069C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7A263-E523-4FD7-B339-7358A1EDC94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86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88322D-2E82-477F-8131-66736BC35C74}" type="slidenum">
              <a:rPr lang="el-GR" smtClean="0"/>
              <a:t>7</a:t>
            </a:fld>
            <a:endParaRPr lang="el-GR"/>
          </a:p>
        </p:txBody>
      </p:sp>
    </p:spTree>
    <p:extLst>
      <p:ext uri="{BB962C8B-B14F-4D97-AF65-F5344CB8AC3E}">
        <p14:creationId xmlns:p14="http://schemas.microsoft.com/office/powerpoint/2010/main" val="400538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104356A-4ADF-407E-A7EE-0E1F39FA3739}" type="datetimeFigureOut">
              <a:rPr lang="el-GR" smtClean="0"/>
              <a:t>3/4/2025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3480708161"/>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104356A-4ADF-407E-A7EE-0E1F39FA3739}" type="datetimeFigureOut">
              <a:rPr lang="el-GR" smtClean="0"/>
              <a:t>3/4/2025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740145003"/>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l-GR"/>
              <a:t>Κάντε κλικ για να επεξεργαστείτε τον τίτλο υποδείγματος</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4104356A-4ADF-407E-A7EE-0E1F39FA3739}" type="datetimeFigureOut">
              <a:rPr lang="el-GR" smtClean="0"/>
              <a:t>3/4/2025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2038508544"/>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104356A-4ADF-407E-A7EE-0E1F39FA3739}" type="datetimeFigureOut">
              <a:rPr lang="el-GR" smtClean="0"/>
              <a:t>3/4/2025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31977880"/>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104356A-4ADF-407E-A7EE-0E1F39FA3739}" type="datetimeFigureOut">
              <a:rPr lang="el-GR" smtClean="0"/>
              <a:t>3/4/2025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4278932498"/>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4104356A-4ADF-407E-A7EE-0E1F39FA3739}" type="datetimeFigureOut">
              <a:rPr lang="el-GR" smtClean="0"/>
              <a:t>3/4/2025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3557493337"/>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633845" y="2507551"/>
            <a:ext cx="3867150" cy="368052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629150" y="2507551"/>
            <a:ext cx="3886201" cy="368052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Date Placeholder 6"/>
          <p:cNvSpPr>
            <a:spLocks noGrp="1"/>
          </p:cNvSpPr>
          <p:nvPr>
            <p:ph type="dt" sz="half" idx="10"/>
          </p:nvPr>
        </p:nvSpPr>
        <p:spPr/>
        <p:txBody>
          <a:bodyPr/>
          <a:lstStyle/>
          <a:p>
            <a:fld id="{4104356A-4ADF-407E-A7EE-0E1F39FA3739}" type="datetimeFigureOut">
              <a:rPr lang="el-GR" smtClean="0"/>
              <a:t>3/4/2025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141E3E0-CB1C-450B-BBED-1D3ED8865F7C}" type="slidenum">
              <a:rPr lang="el-GR" smtClean="0"/>
              <a:t>‹#›</a:t>
            </a:fld>
            <a:endParaRPr lang="el-GR"/>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397835935"/>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04356A-4ADF-407E-A7EE-0E1F39FA3739}" type="datetimeFigureOut">
              <a:rPr lang="el-GR" smtClean="0"/>
              <a:t>3/4/2025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141E3E0-CB1C-450B-BBED-1D3ED8865F7C}" type="slidenum">
              <a:rPr lang="el-GR" smtClean="0"/>
              <a:t>‹#›</a:t>
            </a:fld>
            <a:endParaRPr lang="el-GR"/>
          </a:p>
        </p:txBody>
      </p:sp>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a:p>
        </p:txBody>
      </p:sp>
    </p:spTree>
    <p:extLst>
      <p:ext uri="{BB962C8B-B14F-4D97-AF65-F5344CB8AC3E}">
        <p14:creationId xmlns:p14="http://schemas.microsoft.com/office/powerpoint/2010/main" val="922443495"/>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4356A-4ADF-407E-A7EE-0E1F39FA3739}" type="datetimeFigureOut">
              <a:rPr lang="el-GR" smtClean="0"/>
              <a:t>3/4/2025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3876296926"/>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104356A-4ADF-407E-A7EE-0E1F39FA3739}" type="datetimeFigureOut">
              <a:rPr lang="el-GR" smtClean="0"/>
              <a:t>3/4/2025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3579229851"/>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104356A-4ADF-407E-A7EE-0E1F39FA3739}" type="datetimeFigureOut">
              <a:rPr lang="el-GR" smtClean="0"/>
              <a:t>3/4/2025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141E3E0-CB1C-450B-BBED-1D3ED8865F7C}" type="slidenum">
              <a:rPr lang="el-GR" smtClean="0"/>
              <a:t>‹#›</a:t>
            </a:fld>
            <a:endParaRPr lang="el-GR"/>
          </a:p>
        </p:txBody>
      </p:sp>
    </p:spTree>
    <p:extLst>
      <p:ext uri="{BB962C8B-B14F-4D97-AF65-F5344CB8AC3E}">
        <p14:creationId xmlns:p14="http://schemas.microsoft.com/office/powerpoint/2010/main" val="3119799922"/>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4104356A-4ADF-407E-A7EE-0E1F39FA3739}" type="datetimeFigureOut">
              <a:rPr lang="el-GR" smtClean="0"/>
              <a:t>3/4/2025</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l-G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E141E3E0-CB1C-450B-BBED-1D3ED8865F7C}" type="slidenum">
              <a:rPr lang="el-GR" smtClean="0"/>
              <a:t>‹#›</a:t>
            </a:fld>
            <a:endParaRPr lang="el-GR"/>
          </a:p>
        </p:txBody>
      </p:sp>
    </p:spTree>
    <p:extLst>
      <p:ext uri="{BB962C8B-B14F-4D97-AF65-F5344CB8AC3E}">
        <p14:creationId xmlns:p14="http://schemas.microsoft.com/office/powerpoint/2010/main" val="117885107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289249" y="569167"/>
            <a:ext cx="8472196" cy="2942963"/>
          </a:xfrm>
        </p:spPr>
        <p:txBody>
          <a:bodyPr>
            <a:normAutofit/>
          </a:bodyPr>
          <a:lstStyle/>
          <a:p>
            <a:pPr algn="ctr" eaLnBrk="1" hangingPunct="1"/>
            <a:br>
              <a:rPr lang="el-GR" sz="3600" dirty="0">
                <a:solidFill>
                  <a:schemeClr val="bg2"/>
                </a:solidFill>
              </a:rPr>
            </a:br>
            <a:br>
              <a:rPr lang="el-GR" sz="3600" dirty="0">
                <a:solidFill>
                  <a:schemeClr val="bg2"/>
                </a:solidFill>
              </a:rPr>
            </a:br>
            <a:br>
              <a:rPr lang="el-GR" sz="4000" b="1" dirty="0"/>
            </a:br>
            <a:endParaRPr lang="el-GR" sz="4000" b="1" dirty="0"/>
          </a:p>
        </p:txBody>
      </p:sp>
      <p:sp>
        <p:nvSpPr>
          <p:cNvPr id="6" name="2 - Υπότιτλος"/>
          <p:cNvSpPr>
            <a:spLocks noGrp="1"/>
          </p:cNvSpPr>
          <p:nvPr>
            <p:ph type="subTitle" idx="1"/>
          </p:nvPr>
        </p:nvSpPr>
        <p:spPr>
          <a:xfrm>
            <a:off x="1264298" y="4059238"/>
            <a:ext cx="6858000" cy="1655762"/>
          </a:xfrm>
        </p:spPr>
        <p:txBody>
          <a:bodyPr>
            <a:normAutofit fontScale="92500" lnSpcReduction="10000"/>
          </a:bodyPr>
          <a:lstStyle/>
          <a:p>
            <a:r>
              <a:rPr lang="el-GR" sz="4000" b="1" dirty="0"/>
              <a:t> </a:t>
            </a:r>
            <a:r>
              <a:rPr lang="el-GR" sz="4000" b="1" dirty="0">
                <a:solidFill>
                  <a:schemeClr val="tx1"/>
                </a:solidFill>
              </a:rPr>
              <a:t>7</a:t>
            </a:r>
            <a:r>
              <a:rPr lang="el-GR" sz="4000" b="1" baseline="30000" dirty="0">
                <a:solidFill>
                  <a:schemeClr val="tx1"/>
                </a:solidFill>
              </a:rPr>
              <a:t>ο</a:t>
            </a:r>
            <a:r>
              <a:rPr lang="el-GR" sz="4000" b="1" dirty="0">
                <a:solidFill>
                  <a:schemeClr val="tx1"/>
                </a:solidFill>
              </a:rPr>
              <a:t> Γυμνάσιο και 5</a:t>
            </a:r>
            <a:r>
              <a:rPr lang="el-GR" sz="4000" b="1" baseline="30000" dirty="0">
                <a:solidFill>
                  <a:schemeClr val="tx1"/>
                </a:solidFill>
              </a:rPr>
              <a:t>ο</a:t>
            </a:r>
            <a:r>
              <a:rPr lang="el-GR" sz="4000" b="1" dirty="0">
                <a:solidFill>
                  <a:schemeClr val="tx1"/>
                </a:solidFill>
              </a:rPr>
              <a:t> Γενικό Λύκειο Ηλιούπολης Αττικής</a:t>
            </a:r>
          </a:p>
          <a:p>
            <a:r>
              <a:rPr lang="el-GR" sz="4000" b="1" dirty="0">
                <a:solidFill>
                  <a:schemeClr val="tx1"/>
                </a:solidFill>
              </a:rPr>
              <a:t>4 Απριλίου 2025</a:t>
            </a:r>
          </a:p>
        </p:txBody>
      </p:sp>
      <p:sp>
        <p:nvSpPr>
          <p:cNvPr id="5" name="Rectangle 2">
            <a:extLst>
              <a:ext uri="{FF2B5EF4-FFF2-40B4-BE49-F238E27FC236}">
                <a16:creationId xmlns:a16="http://schemas.microsoft.com/office/drawing/2014/main" id="{941D8256-7AB6-476E-BD49-5348DA5D4A92}"/>
              </a:ext>
            </a:extLst>
          </p:cNvPr>
          <p:cNvSpPr txBox="1">
            <a:spLocks noChangeArrowheads="1"/>
          </p:cNvSpPr>
          <p:nvPr/>
        </p:nvSpPr>
        <p:spPr>
          <a:xfrm>
            <a:off x="0" y="1369172"/>
            <a:ext cx="9097347" cy="167503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l-GR" altLang="el-GR" sz="4000" b="1" i="1" dirty="0"/>
              <a:t>ΠΑΝΕΛΛΑΔΙΚΗ ΜΑΘΗΤΙΚΗ ΗΜΕΡΙΔΑ </a:t>
            </a:r>
          </a:p>
          <a:p>
            <a:r>
              <a:rPr lang="el-GR" altLang="el-GR" sz="4000" b="1" i="1" dirty="0"/>
              <a:t>ΦΥΣΙΚΩΝ ΕΠΙΣΤΗΜΩΝ</a:t>
            </a:r>
          </a:p>
          <a:p>
            <a:r>
              <a:rPr lang="el-GR" altLang="el-GR" sz="4000" b="1" dirty="0">
                <a:solidFill>
                  <a:srgbClr val="740000"/>
                </a:solidFill>
              </a:rPr>
              <a:t>«Η ομορφιά της επιστήμης μέσα από τα μάτια των μαθητών και μαθητριών»</a:t>
            </a:r>
          </a:p>
        </p:txBody>
      </p:sp>
      <p:pic>
        <p:nvPicPr>
          <p:cNvPr id="7" name="Dave Stewart &amp; Candy Dulfer - Lily Was Here">
            <a:hlinkClick r:id="" action="ppaction://media"/>
            <a:extLst>
              <a:ext uri="{FF2B5EF4-FFF2-40B4-BE49-F238E27FC236}">
                <a16:creationId xmlns:a16="http://schemas.microsoft.com/office/drawing/2014/main" id="{BA3E3089-5CD8-D161-E3EA-B6A4ADDE10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935" y="81804"/>
            <a:ext cx="487363" cy="487363"/>
          </a:xfrm>
          <a:prstGeom prst="rect">
            <a:avLst/>
          </a:prstGeom>
        </p:spPr>
      </p:pic>
    </p:spTree>
    <p:extLst>
      <p:ext uri="{BB962C8B-B14F-4D97-AF65-F5344CB8AC3E}">
        <p14:creationId xmlns:p14="http://schemas.microsoft.com/office/powerpoint/2010/main" val="1798842675"/>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strVal val="#ppt_w"/>
                                          </p:val>
                                        </p:tav>
                                        <p:tav tm="100000">
                                          <p:val>
                                            <p:strVal val="#ppt_w"/>
                                          </p:val>
                                        </p:tav>
                                      </p:tavLst>
                                    </p:anim>
                                    <p:anim calcmode="lin" valueType="num">
                                      <p:cBhvr>
                                        <p:cTn id="12" dur="2000" fill="hold"/>
                                        <p:tgtEl>
                                          <p:spTgt spid="4"/>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13" dur="2000" fill="hold"/>
                                        <p:tgtEl>
                                          <p:spTgt spid="4"/>
                                        </p:tgtEl>
                                        <p:attrNameLst>
                                          <p:attrName>ppt_x</p:attrName>
                                        </p:attrNameLst>
                                      </p:cBhvr>
                                      <p:tavLst>
                                        <p:tav tm="0">
                                          <p:val>
                                            <p:strVal val="#ppt_x-.4"/>
                                          </p:val>
                                        </p:tav>
                                        <p:tav tm="100000">
                                          <p:val>
                                            <p:strVal val="#ppt_x"/>
                                          </p:val>
                                        </p:tav>
                                      </p:tavLst>
                                    </p:anim>
                                    <p:anim calcmode="lin" valueType="num">
                                      <p:cBhvr>
                                        <p:cTn id="14" dur="2000" fill="hold"/>
                                        <p:tgtEl>
                                          <p:spTgt spid="4"/>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3" presetClass="emph" presetSubtype="0" fill="remove" grpId="0" nodeType="clickEffect">
                                  <p:stCondLst>
                                    <p:cond delay="0"/>
                                  </p:stCondLst>
                                  <p:childTnLst>
                                    <p:animClr clrSpc="rgb" dir="cw">
                                      <p:cBhvr override="childStyle">
                                        <p:cTn id="24" dur="1500" accel="50000" autoRev="1" fill="hold" tmFilter="0, 0; .33333, 1; 1, 1">
                                          <p:stCondLst>
                                            <p:cond delay="0"/>
                                          </p:stCondLst>
                                        </p:cTn>
                                        <p:tgtEl>
                                          <p:spTgt spid="6">
                                            <p:txEl>
                                              <p:pRg st="0" end="0"/>
                                            </p:txEl>
                                          </p:spTgt>
                                        </p:tgtEl>
                                        <p:attrNameLst>
                                          <p:attrName>style.color</p:attrName>
                                        </p:attrNameLst>
                                      </p:cBhvr>
                                      <p:to>
                                        <a:schemeClr val="accent2"/>
                                      </p:to>
                                    </p:animClr>
                                    <p:animClr clrSpc="rgb" dir="cw">
                                      <p:cBhvr>
                                        <p:cTn id="25" dur="1500" accel="50000" autoRev="1" fill="hold" tmFilter="0, 0; .33333, 1; 1, 1">
                                          <p:stCondLst>
                                            <p:cond delay="0"/>
                                          </p:stCondLst>
                                        </p:cTn>
                                        <p:tgtEl>
                                          <p:spTgt spid="6">
                                            <p:txEl>
                                              <p:pRg st="0" end="0"/>
                                            </p:txEl>
                                          </p:spTgt>
                                        </p:tgtEl>
                                        <p:attrNameLst>
                                          <p:attrName>fillcolor</p:attrName>
                                        </p:attrNameLst>
                                      </p:cBhvr>
                                      <p:to>
                                        <a:schemeClr val="accent2"/>
                                      </p:to>
                                    </p:animClr>
                                    <p:set>
                                      <p:cBhvr>
                                        <p:cTn id="26" dur="3000" fill="hold"/>
                                        <p:tgtEl>
                                          <p:spTgt spid="6">
                                            <p:txEl>
                                              <p:pRg st="0" end="0"/>
                                            </p:txEl>
                                          </p:spTgt>
                                        </p:tgtEl>
                                        <p:attrNameLst>
                                          <p:attrName>fill.type</p:attrName>
                                        </p:attrNameLst>
                                      </p:cBhvr>
                                      <p:to>
                                        <p:strVal val="solid"/>
                                      </p:to>
                                    </p:set>
                                    <p:set>
                                      <p:cBhvr>
                                        <p:cTn id="27" dur="3000" fill="hold"/>
                                        <p:tgtEl>
                                          <p:spTgt spid="6">
                                            <p:txEl>
                                              <p:pRg st="0" end="0"/>
                                            </p:txEl>
                                          </p:spTgt>
                                        </p:tgtEl>
                                        <p:attrNameLst>
                                          <p:attrName>fill.on</p:attrName>
                                        </p:attrNameLst>
                                      </p:cBhvr>
                                      <p:to>
                                        <p:strVal val="true"/>
                                      </p:to>
                                    </p:set>
                                    <p:animScale>
                                      <p:cBhvr>
                                        <p:cTn id="28" dur="1500" accel="50000" autoRev="1" fill="hold" tmFilter="0, 0; .33333, 1; 1, 1">
                                          <p:stCondLst>
                                            <p:cond delay="0"/>
                                          </p:stCondLst>
                                        </p:cTn>
                                        <p:tgtEl>
                                          <p:spTgt spid="6">
                                            <p:txEl>
                                              <p:pRg st="0" end="0"/>
                                            </p:txEl>
                                          </p:spTgt>
                                        </p:tgtEl>
                                      </p:cBhvr>
                                      <p:from x="100000" y="100000"/>
                                      <p:to x="100000" y="140000"/>
                                    </p:animScale>
                                  </p:childTnLst>
                                </p:cTn>
                              </p:par>
                            </p:childTnLst>
                          </p:cTn>
                        </p:par>
                      </p:childTnLst>
                    </p:cTn>
                  </p:par>
                  <p:par>
                    <p:cTn id="29" fill="hold">
                      <p:stCondLst>
                        <p:cond delay="indefinite"/>
                      </p:stCondLst>
                      <p:childTnLst>
                        <p:par>
                          <p:cTn id="30" fill="hold">
                            <p:stCondLst>
                              <p:cond delay="0"/>
                            </p:stCondLst>
                            <p:childTnLst>
                              <p:par>
                                <p:cTn id="31" presetID="33" presetClass="emph" presetSubtype="0" fill="remove" grpId="0" nodeType="clickEffect">
                                  <p:stCondLst>
                                    <p:cond delay="0"/>
                                  </p:stCondLst>
                                  <p:childTnLst>
                                    <p:animClr clrSpc="rgb" dir="cw">
                                      <p:cBhvr override="childStyle">
                                        <p:cTn id="32" dur="1500" accel="50000" autoRev="1" fill="hold" tmFilter="0, 0; .33333, 1; 1, 1">
                                          <p:stCondLst>
                                            <p:cond delay="0"/>
                                          </p:stCondLst>
                                        </p:cTn>
                                        <p:tgtEl>
                                          <p:spTgt spid="6">
                                            <p:txEl>
                                              <p:pRg st="1" end="1"/>
                                            </p:txEl>
                                          </p:spTgt>
                                        </p:tgtEl>
                                        <p:attrNameLst>
                                          <p:attrName>style.color</p:attrName>
                                        </p:attrNameLst>
                                      </p:cBhvr>
                                      <p:to>
                                        <a:schemeClr val="accent2"/>
                                      </p:to>
                                    </p:animClr>
                                    <p:animClr clrSpc="rgb" dir="cw">
                                      <p:cBhvr>
                                        <p:cTn id="33" dur="1500" accel="50000" autoRev="1" fill="hold" tmFilter="0, 0; .33333, 1; 1, 1">
                                          <p:stCondLst>
                                            <p:cond delay="0"/>
                                          </p:stCondLst>
                                        </p:cTn>
                                        <p:tgtEl>
                                          <p:spTgt spid="6">
                                            <p:txEl>
                                              <p:pRg st="1" end="1"/>
                                            </p:txEl>
                                          </p:spTgt>
                                        </p:tgtEl>
                                        <p:attrNameLst>
                                          <p:attrName>fillcolor</p:attrName>
                                        </p:attrNameLst>
                                      </p:cBhvr>
                                      <p:to>
                                        <a:schemeClr val="accent2"/>
                                      </p:to>
                                    </p:animClr>
                                    <p:set>
                                      <p:cBhvr>
                                        <p:cTn id="34" dur="3000" fill="hold"/>
                                        <p:tgtEl>
                                          <p:spTgt spid="6">
                                            <p:txEl>
                                              <p:pRg st="1" end="1"/>
                                            </p:txEl>
                                          </p:spTgt>
                                        </p:tgtEl>
                                        <p:attrNameLst>
                                          <p:attrName>fill.type</p:attrName>
                                        </p:attrNameLst>
                                      </p:cBhvr>
                                      <p:to>
                                        <p:strVal val="solid"/>
                                      </p:to>
                                    </p:set>
                                    <p:set>
                                      <p:cBhvr>
                                        <p:cTn id="35" dur="3000" fill="hold"/>
                                        <p:tgtEl>
                                          <p:spTgt spid="6">
                                            <p:txEl>
                                              <p:pRg st="1" end="1"/>
                                            </p:txEl>
                                          </p:spTgt>
                                        </p:tgtEl>
                                        <p:attrNameLst>
                                          <p:attrName>fill.on</p:attrName>
                                        </p:attrNameLst>
                                      </p:cBhvr>
                                      <p:to>
                                        <p:strVal val="true"/>
                                      </p:to>
                                    </p:set>
                                    <p:animScale>
                                      <p:cBhvr>
                                        <p:cTn id="36" dur="1500" accel="50000" autoRev="1" fill="hold" tmFilter="0, 0; .33333, 1; 1, 1">
                                          <p:stCondLst>
                                            <p:cond delay="0"/>
                                          </p:stCondLst>
                                        </p:cTn>
                                        <p:tgtEl>
                                          <p:spTgt spid="6">
                                            <p:txEl>
                                              <p:pRg st="1" end="1"/>
                                            </p:txEl>
                                          </p:spTgt>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fill="hold" display="0">
                  <p:stCondLst>
                    <p:cond delay="indefinite"/>
                  </p:stCondLst>
                  <p:endCondLst>
                    <p:cond evt="onStopAudio" delay="0">
                      <p:tgtEl>
                        <p:sldTgt/>
                      </p:tgtEl>
                    </p:cond>
                  </p:endCondLst>
                </p:cTn>
                <p:tgtEl>
                  <p:spTgt spid="7"/>
                </p:tgtEl>
              </p:cMediaNode>
            </p:audio>
          </p:childTnLst>
        </p:cTn>
      </p:par>
    </p:tnLst>
    <p:bldLst>
      <p:bldP spid="4" grpId="0"/>
      <p:bldP spid="6" grpId="0" uiExpand="1"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2A994D-42FC-124A-6315-7629A9A051E9}"/>
              </a:ext>
            </a:extLst>
          </p:cNvPr>
          <p:cNvSpPr>
            <a:spLocks noGrp="1"/>
          </p:cNvSpPr>
          <p:nvPr>
            <p:ph type="title"/>
          </p:nvPr>
        </p:nvSpPr>
        <p:spPr>
          <a:xfrm>
            <a:off x="633845" y="365760"/>
            <a:ext cx="7886700" cy="901065"/>
          </a:xfrm>
        </p:spPr>
        <p:txBody>
          <a:bodyPr/>
          <a:lstStyle/>
          <a:p>
            <a:pPr algn="ctr"/>
            <a:r>
              <a:rPr lang="el-GR" dirty="0"/>
              <a:t>Σαν σήμερα ( 4 Απριλίου)</a:t>
            </a:r>
          </a:p>
        </p:txBody>
      </p:sp>
      <p:sp>
        <p:nvSpPr>
          <p:cNvPr id="3" name="Θέση περιεχομένου 2">
            <a:extLst>
              <a:ext uri="{FF2B5EF4-FFF2-40B4-BE49-F238E27FC236}">
                <a16:creationId xmlns:a16="http://schemas.microsoft.com/office/drawing/2014/main" id="{6D30B15A-BC04-96D9-E1A6-F0B43AF30FB1}"/>
              </a:ext>
            </a:extLst>
          </p:cNvPr>
          <p:cNvSpPr>
            <a:spLocks noGrp="1"/>
          </p:cNvSpPr>
          <p:nvPr>
            <p:ph sz="half" idx="1"/>
          </p:nvPr>
        </p:nvSpPr>
        <p:spPr>
          <a:xfrm>
            <a:off x="133350" y="1438275"/>
            <a:ext cx="4924425" cy="5143500"/>
          </a:xfrm>
        </p:spPr>
        <p:txBody>
          <a:bodyPr>
            <a:normAutofit/>
          </a:bodyPr>
          <a:lstStyle/>
          <a:p>
            <a:pPr algn="just">
              <a:lnSpc>
                <a:spcPct val="115000"/>
              </a:lnSpc>
              <a:spcAft>
                <a:spcPts val="1000"/>
              </a:spcAft>
              <a:buNone/>
            </a:pPr>
            <a:r>
              <a:rPr lang="el-GR" sz="2000" b="1" dirty="0">
                <a:effectLst/>
                <a:latin typeface="Calibri" panose="020F0502020204030204" pitchFamily="34" charset="0"/>
                <a:ea typeface="SimSun" panose="02010600030101010101" pitchFamily="2" charset="-122"/>
                <a:cs typeface="Times New Roman" panose="02020603050405020304" pitchFamily="18" charset="0"/>
              </a:rPr>
              <a:t>Διεθνής Ημέρα κατά των Ναρκών</a:t>
            </a:r>
            <a:r>
              <a:rPr lang="el-GR" sz="2000" dirty="0">
                <a:effectLst/>
                <a:latin typeface="Calibri" panose="020F0502020204030204" pitchFamily="34" charset="0"/>
                <a:ea typeface="SimSun" panose="02010600030101010101" pitchFamily="2" charset="-122"/>
                <a:cs typeface="Times New Roman" panose="02020603050405020304" pitchFamily="18" charset="0"/>
              </a:rPr>
              <a:t> </a:t>
            </a:r>
          </a:p>
          <a:p>
            <a:pPr marL="0" indent="0" algn="just">
              <a:lnSpc>
                <a:spcPct val="115000"/>
              </a:lnSpc>
              <a:spcAft>
                <a:spcPts val="1000"/>
              </a:spcAft>
              <a:buNone/>
            </a:pPr>
            <a:r>
              <a:rPr lang="el-GR" sz="2200" dirty="0">
                <a:effectLst/>
                <a:latin typeface="Calibri" panose="020F0502020204030204" pitchFamily="34" charset="0"/>
                <a:ea typeface="SimSun" panose="02010600030101010101" pitchFamily="2" charset="-122"/>
                <a:cs typeface="Times New Roman" panose="02020603050405020304" pitchFamily="18" charset="0"/>
              </a:rPr>
              <a:t>Η Γενική Συνέλευση του ΟΗΕ έχει κηρύξει την σημερινή ημέρα ως Διεθνή Ημέρα κατά των Ναρκών, με σκοπό την ανάπτυξη εθνικών ικανοτήτων αντιμετώπισης ναρκών σε χώρες όπου οι νάρκες και τα εκρηκτικά κατάλοιπα πολέμου αποτελούν σοβαρή απειλή για την ασφάλεια, την υγεία και τη ζωή του άμαχου πληθυσμού ή εμπόδιο στην κοινωνική και οικονομική ανάπτυξη σε εθνικό και τοπικό επίπεδο.</a:t>
            </a:r>
          </a:p>
        </p:txBody>
      </p:sp>
      <p:pic>
        <p:nvPicPr>
          <p:cNvPr id="5" name="Image1">
            <a:extLst>
              <a:ext uri="{FF2B5EF4-FFF2-40B4-BE49-F238E27FC236}">
                <a16:creationId xmlns:a16="http://schemas.microsoft.com/office/drawing/2014/main" id="{AA451F42-46B6-4C4D-A939-71CA40450E54}"/>
              </a:ext>
            </a:extLst>
          </p:cNvPr>
          <p:cNvPicPr>
            <a:picLocks noGrp="1"/>
          </p:cNvPicPr>
          <p:nvPr>
            <p:ph sz="half" idx="2"/>
          </p:nvPr>
        </p:nvPicPr>
        <p:blipFill>
          <a:blip r:embed="rId2" cstate="print"/>
          <a:srcRect/>
          <a:stretch/>
        </p:blipFill>
        <p:spPr>
          <a:xfrm>
            <a:off x="5133975" y="2247195"/>
            <a:ext cx="3876675" cy="2363609"/>
          </a:xfrm>
          <a:prstGeom prst="rect">
            <a:avLst/>
          </a:prstGeom>
        </p:spPr>
      </p:pic>
    </p:spTree>
    <p:extLst>
      <p:ext uri="{BB962C8B-B14F-4D97-AF65-F5344CB8AC3E}">
        <p14:creationId xmlns:p14="http://schemas.microsoft.com/office/powerpoint/2010/main" val="1086649875"/>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722FBE-61D8-6A23-B376-BF59FB4BDF15}"/>
              </a:ext>
            </a:extLst>
          </p:cNvPr>
          <p:cNvSpPr>
            <a:spLocks noGrp="1"/>
          </p:cNvSpPr>
          <p:nvPr>
            <p:ph type="title"/>
          </p:nvPr>
        </p:nvSpPr>
        <p:spPr>
          <a:xfrm>
            <a:off x="633845" y="365760"/>
            <a:ext cx="7886700" cy="737552"/>
          </a:xfrm>
        </p:spPr>
        <p:txBody>
          <a:bodyPr/>
          <a:lstStyle/>
          <a:p>
            <a:pPr algn="ctr"/>
            <a:r>
              <a:rPr lang="el-GR" b="1" dirty="0"/>
              <a:t>Σαν σήμερα (4 Απριλίου)</a:t>
            </a:r>
          </a:p>
        </p:txBody>
      </p:sp>
      <p:sp>
        <p:nvSpPr>
          <p:cNvPr id="3" name="Θέση περιεχομένου 2">
            <a:extLst>
              <a:ext uri="{FF2B5EF4-FFF2-40B4-BE49-F238E27FC236}">
                <a16:creationId xmlns:a16="http://schemas.microsoft.com/office/drawing/2014/main" id="{2DE8CF61-F09A-DE44-FC3B-7762D8963B12}"/>
              </a:ext>
            </a:extLst>
          </p:cNvPr>
          <p:cNvSpPr>
            <a:spLocks noGrp="1"/>
          </p:cNvSpPr>
          <p:nvPr>
            <p:ph sz="half" idx="1"/>
          </p:nvPr>
        </p:nvSpPr>
        <p:spPr>
          <a:xfrm>
            <a:off x="205220" y="1371601"/>
            <a:ext cx="4366780" cy="4733924"/>
          </a:xfrm>
        </p:spPr>
        <p:txBody>
          <a:bodyPr/>
          <a:lstStyle/>
          <a:p>
            <a:pPr algn="just">
              <a:lnSpc>
                <a:spcPct val="115000"/>
              </a:lnSpc>
              <a:spcAft>
                <a:spcPts val="1000"/>
              </a:spcAft>
              <a:buNone/>
            </a:pPr>
            <a:r>
              <a:rPr lang="el-GR" sz="1800" b="1" dirty="0">
                <a:effectLst/>
                <a:latin typeface="Calibri" panose="020F0502020204030204" pitchFamily="34" charset="0"/>
                <a:ea typeface="SimSun" panose="02010600030101010101" pitchFamily="2" charset="-122"/>
                <a:cs typeface="Times New Roman" panose="02020603050405020304" pitchFamily="18" charset="0"/>
              </a:rPr>
              <a:t>Παγκόσμια Ημέρα Αδέσποτων Ζώων </a:t>
            </a:r>
            <a:endParaRPr lang="el-GR" sz="18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lgn="just">
              <a:lnSpc>
                <a:spcPct val="115000"/>
              </a:lnSpc>
              <a:spcAft>
                <a:spcPts val="1000"/>
              </a:spcAft>
              <a:buNone/>
            </a:pPr>
            <a:r>
              <a:rPr lang="el-GR" sz="2200" dirty="0">
                <a:effectLst/>
                <a:latin typeface="Calibri" panose="020F0502020204030204" pitchFamily="34" charset="0"/>
                <a:ea typeface="SimSun" panose="02010600030101010101" pitchFamily="2" charset="-122"/>
                <a:cs typeface="Times New Roman" panose="02020603050405020304" pitchFamily="18" charset="0"/>
              </a:rPr>
              <a:t>Με πρωτοβουλία των ολλανδικών φιλοζωικών οργανώσεων, σήμερα έχει θεσπιστεί επίσης να γιορτάζεται η Ημέρα Αδέσποτων Ζώων για την ευαισθητοποίηση της διεθνούς κοινότητας σχετικά με την τύχη των 600 εκατομμυρίων αδέσποτων ζώων που υπολογίζεται ότι διαβιούν υπό άθλιες συνθήκες στον πλανήτη μας.</a:t>
            </a:r>
          </a:p>
          <a:p>
            <a:endParaRPr lang="el-GR" dirty="0"/>
          </a:p>
        </p:txBody>
      </p:sp>
      <p:pic>
        <p:nvPicPr>
          <p:cNvPr id="5" name="Image1">
            <a:extLst>
              <a:ext uri="{FF2B5EF4-FFF2-40B4-BE49-F238E27FC236}">
                <a16:creationId xmlns:a16="http://schemas.microsoft.com/office/drawing/2014/main" id="{1C714656-250A-2D3F-A0AD-6F72F9CE431F}"/>
              </a:ext>
            </a:extLst>
          </p:cNvPr>
          <p:cNvPicPr>
            <a:picLocks noGrp="1"/>
          </p:cNvPicPr>
          <p:nvPr>
            <p:ph sz="half" idx="2"/>
          </p:nvPr>
        </p:nvPicPr>
        <p:blipFill>
          <a:blip r:embed="rId2" cstate="print"/>
          <a:srcRect/>
          <a:stretch/>
        </p:blipFill>
        <p:spPr>
          <a:xfrm>
            <a:off x="4572000" y="1298964"/>
            <a:ext cx="3886200" cy="2591609"/>
          </a:xfrm>
          <a:prstGeom prst="rect">
            <a:avLst/>
          </a:prstGeom>
        </p:spPr>
      </p:pic>
      <p:pic>
        <p:nvPicPr>
          <p:cNvPr id="6" name="Image1">
            <a:extLst>
              <a:ext uri="{FF2B5EF4-FFF2-40B4-BE49-F238E27FC236}">
                <a16:creationId xmlns:a16="http://schemas.microsoft.com/office/drawing/2014/main" id="{776DAD9F-7F03-4758-5362-725AD26F88A1}"/>
              </a:ext>
            </a:extLst>
          </p:cNvPr>
          <p:cNvPicPr>
            <a:picLocks/>
          </p:cNvPicPr>
          <p:nvPr/>
        </p:nvPicPr>
        <p:blipFill>
          <a:blip r:embed="rId3" cstate="print"/>
          <a:srcRect/>
          <a:stretch/>
        </p:blipFill>
        <p:spPr>
          <a:xfrm>
            <a:off x="4714874" y="4086225"/>
            <a:ext cx="3743325" cy="2093913"/>
          </a:xfrm>
          <a:prstGeom prst="rect">
            <a:avLst/>
          </a:prstGeom>
        </p:spPr>
      </p:pic>
    </p:spTree>
    <p:extLst>
      <p:ext uri="{BB962C8B-B14F-4D97-AF65-F5344CB8AC3E}">
        <p14:creationId xmlns:p14="http://schemas.microsoft.com/office/powerpoint/2010/main" val="3855473842"/>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77371">
              <a:schemeClr val="accent1">
                <a:lumMod val="75000"/>
              </a:schemeClr>
            </a:gs>
            <a:gs pos="60090">
              <a:srgbClr val="F8CDAF"/>
            </a:gs>
            <a:gs pos="35000">
              <a:schemeClr val="accent2">
                <a:lumMod val="0"/>
                <a:lumOff val="100000"/>
              </a:schemeClr>
            </a:gs>
            <a:gs pos="100000">
              <a:schemeClr val="accent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2875E0B-E78D-AD1B-4000-D46750CCA79E}"/>
              </a:ext>
            </a:extLst>
          </p:cNvPr>
          <p:cNvSpPr>
            <a:spLocks noGrp="1"/>
          </p:cNvSpPr>
          <p:nvPr>
            <p:ph type="ctrTitle"/>
          </p:nvPr>
        </p:nvSpPr>
        <p:spPr/>
        <p:txBody>
          <a:bodyPr>
            <a:normAutofit fontScale="90000"/>
          </a:bodyPr>
          <a:lstStyle/>
          <a:p>
            <a:r>
              <a:rPr lang="el-GR" b="1" i="1" dirty="0"/>
              <a:t>Ευχαριστούμε τους μαθητές και τις μαθήτριες των σχολείων για τη συμμετοχή τους και τις εξαιρετικές εργασίες τους</a:t>
            </a:r>
          </a:p>
        </p:txBody>
      </p:sp>
      <p:sp>
        <p:nvSpPr>
          <p:cNvPr id="5" name="Υπότιτλος 4">
            <a:extLst>
              <a:ext uri="{FF2B5EF4-FFF2-40B4-BE49-F238E27FC236}">
                <a16:creationId xmlns:a16="http://schemas.microsoft.com/office/drawing/2014/main" id="{74E7CCE5-7536-FF6A-0AB5-6D0D330700BE}"/>
              </a:ext>
            </a:extLst>
          </p:cNvPr>
          <p:cNvSpPr>
            <a:spLocks noGrp="1"/>
          </p:cNvSpPr>
          <p:nvPr>
            <p:ph type="subTitle" idx="1"/>
          </p:nvPr>
        </p:nvSpPr>
        <p:spPr/>
        <p:txBody>
          <a:bodyPr>
            <a:normAutofit/>
          </a:bodyPr>
          <a:lstStyle/>
          <a:p>
            <a:r>
              <a:rPr lang="el-GR" sz="2800" b="1" dirty="0"/>
              <a:t>Ευελπιστούμε σε μελλοντικές συνεργασίες!!!</a:t>
            </a:r>
          </a:p>
        </p:txBody>
      </p:sp>
    </p:spTree>
    <p:extLst>
      <p:ext uri="{BB962C8B-B14F-4D97-AF65-F5344CB8AC3E}">
        <p14:creationId xmlns:p14="http://schemas.microsoft.com/office/powerpoint/2010/main" val="3832463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prestig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5" name="4 - Τίτλος"/>
          <p:cNvSpPr>
            <a:spLocks noGrp="1"/>
          </p:cNvSpPr>
          <p:nvPr>
            <p:ph type="title"/>
          </p:nvPr>
        </p:nvSpPr>
        <p:spPr>
          <a:xfrm>
            <a:off x="628650" y="85841"/>
            <a:ext cx="7886700" cy="679269"/>
          </a:xfrm>
        </p:spPr>
        <p:txBody>
          <a:bodyPr>
            <a:noAutofit/>
          </a:bodyPr>
          <a:lstStyle/>
          <a:p>
            <a:pPr algn="ctr"/>
            <a:r>
              <a:rPr lang="el-GR" sz="3200" b="1" dirty="0">
                <a:solidFill>
                  <a:schemeClr val="bg1"/>
                </a:solidFill>
              </a:rPr>
              <a:t>Οργανωτική επιτροπή (1/4)</a:t>
            </a:r>
          </a:p>
        </p:txBody>
      </p:sp>
      <p:graphicFrame>
        <p:nvGraphicFramePr>
          <p:cNvPr id="4" name="Θέση περιεχομένου 3">
            <a:extLst>
              <a:ext uri="{FF2B5EF4-FFF2-40B4-BE49-F238E27FC236}">
                <a16:creationId xmlns:a16="http://schemas.microsoft.com/office/drawing/2014/main" id="{34859244-F449-48C5-8286-6ADB119D53CF}"/>
              </a:ext>
            </a:extLst>
          </p:cNvPr>
          <p:cNvGraphicFramePr>
            <a:graphicFrameLocks noGrp="1"/>
          </p:cNvGraphicFramePr>
          <p:nvPr>
            <p:ph idx="1"/>
            <p:extLst>
              <p:ext uri="{D42A27DB-BD31-4B8C-83A1-F6EECF244321}">
                <p14:modId xmlns:p14="http://schemas.microsoft.com/office/powerpoint/2010/main" val="373208615"/>
              </p:ext>
            </p:extLst>
          </p:nvPr>
        </p:nvGraphicFramePr>
        <p:xfrm>
          <a:off x="0" y="1167321"/>
          <a:ext cx="9144000" cy="4946015"/>
        </p:xfrm>
        <a:graphic>
          <a:graphicData uri="http://schemas.openxmlformats.org/drawingml/2006/table">
            <a:tbl>
              <a:tblPr firstRow="1" bandRow="1">
                <a:tableStyleId>{C4B1156A-380E-4F78-BDF5-A606A8083BF9}</a:tableStyleId>
              </a:tblPr>
              <a:tblGrid>
                <a:gridCol w="9144000">
                  <a:extLst>
                    <a:ext uri="{9D8B030D-6E8A-4147-A177-3AD203B41FA5}">
                      <a16:colId xmlns:a16="http://schemas.microsoft.com/office/drawing/2014/main" val="1392736654"/>
                    </a:ext>
                  </a:extLst>
                </a:gridCol>
              </a:tblGrid>
              <a:tr h="4893012">
                <a:tc>
                  <a:txBody>
                    <a:bodyPr/>
                    <a:lstStyle/>
                    <a:p>
                      <a:r>
                        <a:rPr lang="el-GR" sz="2000" b="1" kern="1200" dirty="0" err="1">
                          <a:solidFill>
                            <a:schemeClr val="dk1"/>
                          </a:solidFill>
                          <a:effectLst/>
                          <a:latin typeface="+mn-lt"/>
                          <a:ea typeface="+mn-ea"/>
                          <a:cs typeface="+mn-cs"/>
                        </a:rPr>
                        <a:t>Λιούμπη</a:t>
                      </a:r>
                      <a:r>
                        <a:rPr lang="el-GR" sz="2000" b="1" kern="1200" dirty="0">
                          <a:solidFill>
                            <a:schemeClr val="dk1"/>
                          </a:solidFill>
                          <a:effectLst/>
                          <a:latin typeface="+mn-lt"/>
                          <a:ea typeface="+mn-ea"/>
                          <a:cs typeface="+mn-cs"/>
                        </a:rPr>
                        <a:t> Παρασκευή, Σύμβουλος Παιδαγωγικής Ευθύνης 7</a:t>
                      </a:r>
                      <a:r>
                        <a:rPr lang="el-GR" sz="2000" b="1" kern="1200" baseline="30000" dirty="0">
                          <a:solidFill>
                            <a:schemeClr val="dk1"/>
                          </a:solidFill>
                          <a:effectLst/>
                          <a:latin typeface="+mn-lt"/>
                          <a:ea typeface="+mn-ea"/>
                          <a:cs typeface="+mn-cs"/>
                        </a:rPr>
                        <a:t>ου</a:t>
                      </a:r>
                      <a:r>
                        <a:rPr lang="el-GR" sz="2000" b="1" kern="1200" dirty="0">
                          <a:solidFill>
                            <a:schemeClr val="dk1"/>
                          </a:solidFill>
                          <a:effectLst/>
                          <a:latin typeface="+mn-lt"/>
                          <a:ea typeface="+mn-ea"/>
                          <a:cs typeface="+mn-cs"/>
                        </a:rPr>
                        <a:t> Γυμνασίου Ηλιούπολης</a:t>
                      </a:r>
                    </a:p>
                    <a:p>
                      <a:r>
                        <a:rPr lang="el-GR" sz="2000" b="1" kern="1200" dirty="0">
                          <a:solidFill>
                            <a:schemeClr val="dk1"/>
                          </a:solidFill>
                          <a:effectLst/>
                          <a:latin typeface="+mn-lt"/>
                          <a:ea typeface="+mn-ea"/>
                          <a:cs typeface="+mn-cs"/>
                        </a:rPr>
                        <a:t>Λάζου Καλυψώ, Σύμβουλος Παιδαγωγικής Ευθύνης 5</a:t>
                      </a:r>
                      <a:r>
                        <a:rPr lang="el-GR" sz="2000" b="1" kern="1200" baseline="30000" dirty="0">
                          <a:solidFill>
                            <a:schemeClr val="dk1"/>
                          </a:solidFill>
                          <a:effectLst/>
                          <a:latin typeface="+mn-lt"/>
                          <a:ea typeface="+mn-ea"/>
                          <a:cs typeface="+mn-cs"/>
                        </a:rPr>
                        <a:t>ου</a:t>
                      </a:r>
                      <a:r>
                        <a:rPr lang="el-GR" sz="2000" b="1" kern="1200" dirty="0">
                          <a:solidFill>
                            <a:schemeClr val="dk1"/>
                          </a:solidFill>
                          <a:effectLst/>
                          <a:latin typeface="+mn-lt"/>
                          <a:ea typeface="+mn-ea"/>
                          <a:cs typeface="+mn-cs"/>
                        </a:rPr>
                        <a:t> Γενικού Λυκείου Ηλιούπολης</a:t>
                      </a:r>
                    </a:p>
                    <a:p>
                      <a:r>
                        <a:rPr lang="el-GR" sz="2000" b="1" kern="1200" dirty="0" err="1">
                          <a:solidFill>
                            <a:schemeClr val="dk1"/>
                          </a:solidFill>
                          <a:effectLst/>
                          <a:latin typeface="+mn-lt"/>
                          <a:ea typeface="+mn-ea"/>
                          <a:cs typeface="+mn-cs"/>
                        </a:rPr>
                        <a:t>Βρούτσης</a:t>
                      </a:r>
                      <a:r>
                        <a:rPr lang="el-GR" sz="2000" b="1" kern="1200" dirty="0">
                          <a:solidFill>
                            <a:schemeClr val="dk1"/>
                          </a:solidFill>
                          <a:effectLst/>
                          <a:latin typeface="+mn-lt"/>
                          <a:ea typeface="+mn-ea"/>
                          <a:cs typeface="+mn-cs"/>
                        </a:rPr>
                        <a:t> Νικόλαος, Διευθυντής 5ου Γενικού Λυκείου Ηλιούπολης</a:t>
                      </a:r>
                    </a:p>
                    <a:p>
                      <a:r>
                        <a:rPr lang="el-GR" sz="2000" b="1" kern="1200" dirty="0" err="1">
                          <a:solidFill>
                            <a:schemeClr val="dk1"/>
                          </a:solidFill>
                          <a:effectLst/>
                          <a:latin typeface="+mn-lt"/>
                          <a:ea typeface="+mn-ea"/>
                          <a:cs typeface="+mn-cs"/>
                        </a:rPr>
                        <a:t>Φραγκουλίδου</a:t>
                      </a:r>
                      <a:r>
                        <a:rPr lang="el-GR" sz="2000" b="1" kern="1200" dirty="0">
                          <a:solidFill>
                            <a:schemeClr val="dk1"/>
                          </a:solidFill>
                          <a:effectLst/>
                          <a:latin typeface="+mn-lt"/>
                          <a:ea typeface="+mn-ea"/>
                          <a:cs typeface="+mn-cs"/>
                        </a:rPr>
                        <a:t> Παναγιώτα, Διευθύντρια 7ου Γυμνασίου Ηλιούπολης</a:t>
                      </a:r>
                    </a:p>
                    <a:p>
                      <a:r>
                        <a:rPr lang="el-GR" sz="2000" b="1" kern="1200" dirty="0">
                          <a:solidFill>
                            <a:schemeClr val="dk1"/>
                          </a:solidFill>
                          <a:effectLst/>
                          <a:latin typeface="+mn-lt"/>
                          <a:ea typeface="+mn-ea"/>
                          <a:cs typeface="+mn-cs"/>
                        </a:rPr>
                        <a:t>Ευαγγελοπούλου Αναστασία, ΠΕ04.01, 7ο Γυμνάσιο Ηλιούπολης</a:t>
                      </a:r>
                    </a:p>
                    <a:p>
                      <a:r>
                        <a:rPr lang="el-GR" sz="2000" b="1" kern="1200" dirty="0" err="1">
                          <a:solidFill>
                            <a:schemeClr val="dk1"/>
                          </a:solidFill>
                          <a:effectLst/>
                          <a:latin typeface="+mn-lt"/>
                          <a:ea typeface="+mn-ea"/>
                          <a:cs typeface="+mn-cs"/>
                        </a:rPr>
                        <a:t>Κωνσταντογιάννη</a:t>
                      </a:r>
                      <a:r>
                        <a:rPr lang="el-GR" sz="2000" b="1" kern="1200" dirty="0">
                          <a:solidFill>
                            <a:schemeClr val="dk1"/>
                          </a:solidFill>
                          <a:effectLst/>
                          <a:latin typeface="+mn-lt"/>
                          <a:ea typeface="+mn-ea"/>
                          <a:cs typeface="+mn-cs"/>
                        </a:rPr>
                        <a:t> Μαρία, ΠΕ04.02, 7ο Γυμνάσιο Ηλιούπολης</a:t>
                      </a:r>
                    </a:p>
                    <a:p>
                      <a:r>
                        <a:rPr lang="el-GR" sz="2000" b="1" kern="1200" dirty="0">
                          <a:solidFill>
                            <a:schemeClr val="dk1"/>
                          </a:solidFill>
                          <a:effectLst/>
                          <a:latin typeface="+mn-lt"/>
                          <a:ea typeface="+mn-ea"/>
                          <a:cs typeface="+mn-cs"/>
                        </a:rPr>
                        <a:t>Μαρκόπουλος Γεώργιος, ΠΕ86, 7ο Γυμνάσιο Ηλιούπολης</a:t>
                      </a:r>
                    </a:p>
                    <a:p>
                      <a:r>
                        <a:rPr lang="el-GR" sz="2000" b="1" kern="1200" dirty="0" err="1">
                          <a:solidFill>
                            <a:schemeClr val="dk1"/>
                          </a:solidFill>
                          <a:effectLst/>
                          <a:latin typeface="+mn-lt"/>
                          <a:ea typeface="+mn-ea"/>
                          <a:cs typeface="+mn-cs"/>
                        </a:rPr>
                        <a:t>Δημολιάνης</a:t>
                      </a:r>
                      <a:r>
                        <a:rPr lang="el-GR" sz="2000" b="1" kern="1200" dirty="0">
                          <a:solidFill>
                            <a:schemeClr val="dk1"/>
                          </a:solidFill>
                          <a:effectLst/>
                          <a:latin typeface="+mn-lt"/>
                          <a:ea typeface="+mn-ea"/>
                          <a:cs typeface="+mn-cs"/>
                        </a:rPr>
                        <a:t> Ιωάννης, ΠΕ03, 7ο Γυμνάσιο Ηλιούπολης</a:t>
                      </a:r>
                    </a:p>
                    <a:p>
                      <a:r>
                        <a:rPr lang="el-GR" sz="2000" b="1" kern="1200" dirty="0" err="1">
                          <a:solidFill>
                            <a:schemeClr val="dk1"/>
                          </a:solidFill>
                          <a:effectLst/>
                          <a:latin typeface="+mn-lt"/>
                          <a:ea typeface="+mn-ea"/>
                          <a:cs typeface="+mn-cs"/>
                        </a:rPr>
                        <a:t>Καλογερής</a:t>
                      </a:r>
                      <a:r>
                        <a:rPr lang="el-GR" sz="2000" b="1" kern="1200" dirty="0">
                          <a:solidFill>
                            <a:schemeClr val="dk1"/>
                          </a:solidFill>
                          <a:effectLst/>
                          <a:latin typeface="+mn-lt"/>
                          <a:ea typeface="+mn-ea"/>
                          <a:cs typeface="+mn-cs"/>
                        </a:rPr>
                        <a:t> Εμμανουήλ, ΠΕ84, 7ο Γυμνάσιο Ηλιούπολης</a:t>
                      </a:r>
                    </a:p>
                    <a:p>
                      <a:r>
                        <a:rPr lang="el-GR" sz="2000" b="1" kern="1200" dirty="0">
                          <a:solidFill>
                            <a:schemeClr val="dk1"/>
                          </a:solidFill>
                          <a:effectLst/>
                          <a:latin typeface="+mn-lt"/>
                          <a:ea typeface="+mn-ea"/>
                          <a:cs typeface="+mn-cs"/>
                        </a:rPr>
                        <a:t>Καραγιάννης Ιωάννης, ΠΕ03, 5ο ΓΕΛ Ηλιούπολης</a:t>
                      </a:r>
                    </a:p>
                    <a:p>
                      <a:r>
                        <a:rPr lang="el-GR" sz="2000" b="1" kern="1200" dirty="0" err="1">
                          <a:solidFill>
                            <a:schemeClr val="dk1"/>
                          </a:solidFill>
                          <a:effectLst/>
                          <a:latin typeface="+mn-lt"/>
                          <a:ea typeface="+mn-ea"/>
                          <a:cs typeface="+mn-cs"/>
                        </a:rPr>
                        <a:t>Ασπρολούπος</a:t>
                      </a:r>
                      <a:r>
                        <a:rPr lang="el-GR" sz="2000" b="1" kern="1200" dirty="0">
                          <a:solidFill>
                            <a:schemeClr val="dk1"/>
                          </a:solidFill>
                          <a:effectLst/>
                          <a:latin typeface="+mn-lt"/>
                          <a:ea typeface="+mn-ea"/>
                          <a:cs typeface="+mn-cs"/>
                        </a:rPr>
                        <a:t> Παναγιώτης, ΠΕ04.01, 5ο ΓΕΛ Ηλιούπολης</a:t>
                      </a:r>
                    </a:p>
                    <a:p>
                      <a:r>
                        <a:rPr lang="el-GR" sz="2000" b="1" kern="1200" dirty="0" err="1">
                          <a:solidFill>
                            <a:schemeClr val="dk1"/>
                          </a:solidFill>
                          <a:effectLst/>
                          <a:latin typeface="+mn-lt"/>
                          <a:ea typeface="+mn-ea"/>
                          <a:cs typeface="+mn-cs"/>
                        </a:rPr>
                        <a:t>Αγγελικάκη</a:t>
                      </a:r>
                      <a:r>
                        <a:rPr lang="el-GR" sz="2000" b="1" kern="1200" dirty="0">
                          <a:solidFill>
                            <a:schemeClr val="dk1"/>
                          </a:solidFill>
                          <a:effectLst/>
                          <a:latin typeface="+mn-lt"/>
                          <a:ea typeface="+mn-ea"/>
                          <a:cs typeface="+mn-cs"/>
                        </a:rPr>
                        <a:t> Αναστασία, ΠΕ04.02, 5ο ΓΕΛ Ηλιούπολης</a:t>
                      </a:r>
                    </a:p>
                    <a:p>
                      <a:r>
                        <a:rPr lang="el-GR" sz="2000" b="1" kern="1200" dirty="0">
                          <a:solidFill>
                            <a:schemeClr val="dk1"/>
                          </a:solidFill>
                          <a:effectLst/>
                          <a:latin typeface="+mn-lt"/>
                          <a:ea typeface="+mn-ea"/>
                          <a:cs typeface="+mn-cs"/>
                        </a:rPr>
                        <a:t>Μαυραγάνη Μαρία, ΠΕ04.04, 5ο ΓΕΛ Ηλιούπολης</a:t>
                      </a:r>
                    </a:p>
                    <a:p>
                      <a:r>
                        <a:rPr lang="el-GR" sz="2000" b="1" kern="1200" dirty="0" err="1">
                          <a:solidFill>
                            <a:schemeClr val="dk1"/>
                          </a:solidFill>
                          <a:effectLst/>
                          <a:latin typeface="+mn-lt"/>
                          <a:ea typeface="+mn-ea"/>
                          <a:cs typeface="+mn-cs"/>
                        </a:rPr>
                        <a:t>Ρίγκος</a:t>
                      </a:r>
                      <a:r>
                        <a:rPr lang="el-GR" sz="2000" b="1" kern="1200" dirty="0">
                          <a:solidFill>
                            <a:schemeClr val="dk1"/>
                          </a:solidFill>
                          <a:effectLst/>
                          <a:latin typeface="+mn-lt"/>
                          <a:ea typeface="+mn-ea"/>
                          <a:cs typeface="+mn-cs"/>
                        </a:rPr>
                        <a:t> Ιωάννης, ΠΕ04.01, 5ο ΓΕΛ Ηλιούπολης</a:t>
                      </a:r>
                    </a:p>
                    <a:p>
                      <a:r>
                        <a:rPr lang="el-GR" sz="2000" b="1" kern="1200" dirty="0" err="1">
                          <a:solidFill>
                            <a:schemeClr val="dk1"/>
                          </a:solidFill>
                          <a:effectLst/>
                          <a:latin typeface="+mn-lt"/>
                          <a:ea typeface="+mn-ea"/>
                          <a:cs typeface="+mn-cs"/>
                        </a:rPr>
                        <a:t>Σπάχος</a:t>
                      </a:r>
                      <a:r>
                        <a:rPr lang="el-GR" sz="2000" b="1" kern="1200" dirty="0">
                          <a:solidFill>
                            <a:schemeClr val="dk1"/>
                          </a:solidFill>
                          <a:effectLst/>
                          <a:latin typeface="+mn-lt"/>
                          <a:ea typeface="+mn-ea"/>
                          <a:cs typeface="+mn-cs"/>
                        </a:rPr>
                        <a:t> Κυριάκος, ΠΕ86, 5ο ΓΕΛ Ηλιούπολης</a:t>
                      </a:r>
                    </a:p>
                    <a:p>
                      <a:pPr>
                        <a:lnSpc>
                          <a:spcPct val="107000"/>
                        </a:lnSpc>
                        <a:spcAft>
                          <a:spcPts val="0"/>
                        </a:spcAft>
                      </a:pP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1648838"/>
                  </a:ext>
                </a:extLst>
              </a:tr>
            </a:tbl>
          </a:graphicData>
        </a:graphic>
      </p:graphicFrame>
    </p:spTree>
    <p:extLst>
      <p:ext uri="{BB962C8B-B14F-4D97-AF65-F5344CB8AC3E}">
        <p14:creationId xmlns:p14="http://schemas.microsoft.com/office/powerpoint/2010/main" val="731631485"/>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22000">
              <a:schemeClr val="accent4">
                <a:lumMod val="40000"/>
                <a:lumOff val="60000"/>
              </a:schemeClr>
            </a:gs>
            <a:gs pos="100000">
              <a:srgbClr val="00B0F0"/>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4 - Τίτλος">
            <a:extLst>
              <a:ext uri="{FF2B5EF4-FFF2-40B4-BE49-F238E27FC236}">
                <a16:creationId xmlns:a16="http://schemas.microsoft.com/office/drawing/2014/main" id="{6D7FC842-1447-4D83-B12E-546DE25BAB18}"/>
              </a:ext>
            </a:extLst>
          </p:cNvPr>
          <p:cNvSpPr>
            <a:spLocks noGrp="1"/>
          </p:cNvSpPr>
          <p:nvPr>
            <p:ph type="title"/>
          </p:nvPr>
        </p:nvSpPr>
        <p:spPr>
          <a:xfrm>
            <a:off x="628650" y="0"/>
            <a:ext cx="7886700" cy="698565"/>
          </a:xfrm>
        </p:spPr>
        <p:txBody>
          <a:bodyPr>
            <a:noAutofit/>
          </a:bodyPr>
          <a:lstStyle/>
          <a:p>
            <a:pPr algn="ctr"/>
            <a:r>
              <a:rPr lang="el-GR" sz="3200" b="1" dirty="0"/>
              <a:t>Οργανωτική επιτροπή (2/4)</a:t>
            </a:r>
          </a:p>
        </p:txBody>
      </p:sp>
      <p:sp>
        <p:nvSpPr>
          <p:cNvPr id="3" name="Θέση περιεχομένου 2">
            <a:extLst>
              <a:ext uri="{FF2B5EF4-FFF2-40B4-BE49-F238E27FC236}">
                <a16:creationId xmlns:a16="http://schemas.microsoft.com/office/drawing/2014/main" id="{20597A9A-4490-91F2-3D15-24CC8F5ACD5D}"/>
              </a:ext>
            </a:extLst>
          </p:cNvPr>
          <p:cNvSpPr>
            <a:spLocks noGrp="1"/>
          </p:cNvSpPr>
          <p:nvPr>
            <p:ph idx="1"/>
          </p:nvPr>
        </p:nvSpPr>
        <p:spPr>
          <a:xfrm>
            <a:off x="155644" y="544750"/>
            <a:ext cx="8696526" cy="6215974"/>
          </a:xfrm>
        </p:spPr>
        <p:txBody>
          <a:bodyPr>
            <a:normAutofit/>
          </a:bodyPr>
          <a:lstStyle/>
          <a:p>
            <a:pPr marL="0" indent="0" algn="ctr">
              <a:buNone/>
            </a:pPr>
            <a:r>
              <a:rPr lang="el-GR" b="1" dirty="0"/>
              <a:t>Μαθητές και μαθήτριες της Γ΄ Τάξης του 7</a:t>
            </a:r>
            <a:r>
              <a:rPr lang="el-GR" b="1" baseline="30000" dirty="0"/>
              <a:t>ου</a:t>
            </a:r>
            <a:r>
              <a:rPr lang="el-GR" b="1" dirty="0"/>
              <a:t> Γυμνασίου Ηλιούπολης</a:t>
            </a:r>
          </a:p>
          <a:p>
            <a:pPr algn="just">
              <a:lnSpc>
                <a:spcPts val="1200"/>
              </a:lnSpc>
              <a:buNone/>
            </a:pPr>
            <a:endPar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200"/>
              </a:lnSpc>
              <a:buNone/>
            </a:pP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Βασιλείου Μυρτώ</a:t>
            </a: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Γκούση</a:t>
            </a: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Δάφνη</a:t>
            </a: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Νομικός Δανιήλ</a:t>
            </a: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Παπαδόπουλος </a:t>
            </a:r>
            <a:r>
              <a:rPr lang="el-GR" sz="3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Ευρυμέδων</a:t>
            </a:r>
            <a:endPar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Πατσουράκη</a:t>
            </a: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3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Μαρλένα</a:t>
            </a:r>
            <a:endPar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Χούλια</a:t>
            </a: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Αναστασία</a:t>
            </a: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Στούμπου Νικολέττα</a:t>
            </a: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Μαυρίδου Ιωάννα</a:t>
            </a: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Μακρή Ηλιάνα</a:t>
            </a:r>
          </a:p>
          <a:p>
            <a:pPr algn="just">
              <a:lnSpc>
                <a:spcPts val="1200"/>
              </a:lnSpc>
              <a:buNone/>
            </a:pPr>
            <a:endParaRPr lang="el-GR" sz="3600" dirty="0">
              <a:effectLst/>
              <a:latin typeface="Times New Roman" panose="02020603050405020304" pitchFamily="18" charset="0"/>
              <a:ea typeface="Times New Roman" panose="02020603050405020304" pitchFamily="18" charset="0"/>
            </a:endParaRPr>
          </a:p>
          <a:p>
            <a:pPr algn="just">
              <a:lnSpc>
                <a:spcPts val="1200"/>
              </a:lnSpc>
              <a:buNone/>
            </a:pPr>
            <a:r>
              <a:rPr lang="el-GR" sz="3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Μπισμπιρούλια</a:t>
            </a: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Ειρήνη</a:t>
            </a:r>
          </a:p>
          <a:p>
            <a:pPr algn="just">
              <a:lnSpc>
                <a:spcPts val="1200"/>
              </a:lnSpc>
              <a:buNone/>
            </a:pPr>
            <a:endParaRPr lang="el-GR" sz="3600" dirty="0">
              <a:latin typeface="Times New Roman" panose="02020603050405020304" pitchFamily="18" charset="0"/>
              <a:ea typeface="Calibri" panose="020F0502020204030204" pitchFamily="34" charset="0"/>
            </a:endParaRPr>
          </a:p>
          <a:p>
            <a:pPr algn="just">
              <a:lnSpc>
                <a:spcPts val="1200"/>
              </a:lnSpc>
              <a:buNone/>
            </a:pPr>
            <a:r>
              <a:rPr lang="el-GR" sz="3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Τζιγκουνάκη</a:t>
            </a:r>
            <a:r>
              <a:rPr lang="el-GR"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Βασιλεία</a:t>
            </a:r>
            <a:endParaRPr lang="el-GR"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6508688"/>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4 - Τίτλος">
            <a:extLst>
              <a:ext uri="{FF2B5EF4-FFF2-40B4-BE49-F238E27FC236}">
                <a16:creationId xmlns:a16="http://schemas.microsoft.com/office/drawing/2014/main" id="{65DB0477-050A-448E-B739-ACCC414F577A}"/>
              </a:ext>
            </a:extLst>
          </p:cNvPr>
          <p:cNvSpPr>
            <a:spLocks noGrp="1"/>
          </p:cNvSpPr>
          <p:nvPr>
            <p:ph type="title"/>
          </p:nvPr>
        </p:nvSpPr>
        <p:spPr>
          <a:xfrm>
            <a:off x="628650" y="85841"/>
            <a:ext cx="7886700" cy="679269"/>
          </a:xfrm>
        </p:spPr>
        <p:txBody>
          <a:bodyPr>
            <a:noAutofit/>
          </a:bodyPr>
          <a:lstStyle/>
          <a:p>
            <a:pPr algn="ctr"/>
            <a:r>
              <a:rPr lang="el-GR" sz="3200" b="1" dirty="0"/>
              <a:t>Οργανωτική επιτροπή (3/4)</a:t>
            </a:r>
          </a:p>
        </p:txBody>
      </p:sp>
      <p:graphicFrame>
        <p:nvGraphicFramePr>
          <p:cNvPr id="4" name="Πίνακας 3">
            <a:extLst>
              <a:ext uri="{FF2B5EF4-FFF2-40B4-BE49-F238E27FC236}">
                <a16:creationId xmlns:a16="http://schemas.microsoft.com/office/drawing/2014/main" id="{E34C7EAD-A48A-2BFB-A7C5-63A2553458CB}"/>
              </a:ext>
            </a:extLst>
          </p:cNvPr>
          <p:cNvGraphicFramePr>
            <a:graphicFrameLocks noGrp="1"/>
          </p:cNvGraphicFramePr>
          <p:nvPr>
            <p:extLst>
              <p:ext uri="{D42A27DB-BD31-4B8C-83A1-F6EECF244321}">
                <p14:modId xmlns:p14="http://schemas.microsoft.com/office/powerpoint/2010/main" val="1427287531"/>
              </p:ext>
            </p:extLst>
          </p:nvPr>
        </p:nvGraphicFramePr>
        <p:xfrm>
          <a:off x="838199" y="588909"/>
          <a:ext cx="8089970" cy="6183250"/>
        </p:xfrm>
        <a:graphic>
          <a:graphicData uri="http://schemas.openxmlformats.org/drawingml/2006/table">
            <a:tbl>
              <a:tblPr firstRow="1" bandRow="1">
                <a:tableStyleId>{8799B23B-EC83-4686-B30A-512413B5E67A}</a:tableStyleId>
              </a:tblPr>
              <a:tblGrid>
                <a:gridCol w="4044985">
                  <a:extLst>
                    <a:ext uri="{9D8B030D-6E8A-4147-A177-3AD203B41FA5}">
                      <a16:colId xmlns:a16="http://schemas.microsoft.com/office/drawing/2014/main" val="2997989360"/>
                    </a:ext>
                  </a:extLst>
                </a:gridCol>
                <a:gridCol w="4044985">
                  <a:extLst>
                    <a:ext uri="{9D8B030D-6E8A-4147-A177-3AD203B41FA5}">
                      <a16:colId xmlns:a16="http://schemas.microsoft.com/office/drawing/2014/main" val="3257781227"/>
                    </a:ext>
                  </a:extLst>
                </a:gridCol>
              </a:tblGrid>
              <a:tr h="1062610">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l-GR" sz="1800" b="1" dirty="0"/>
                        <a:t>Μαθητές και Μαθήτριες της Α’ και Β΄ τάξης </a:t>
                      </a:r>
                    </a:p>
                    <a:p>
                      <a:pPr marL="0" marR="0" lvl="0" indent="0" algn="ctr" defTabSz="685800" rtl="0" eaLnBrk="1" fontAlgn="auto" latinLnBrk="0" hangingPunct="1">
                        <a:lnSpc>
                          <a:spcPct val="100000"/>
                        </a:lnSpc>
                        <a:spcBef>
                          <a:spcPts val="0"/>
                        </a:spcBef>
                        <a:spcAft>
                          <a:spcPts val="0"/>
                        </a:spcAft>
                        <a:buClrTx/>
                        <a:buSzTx/>
                        <a:buFontTx/>
                        <a:buNone/>
                        <a:tabLst/>
                        <a:defRPr/>
                      </a:pPr>
                      <a:r>
                        <a:rPr lang="el-GR" sz="1800" b="1" dirty="0"/>
                        <a:t>του 7</a:t>
                      </a:r>
                      <a:r>
                        <a:rPr lang="el-GR" sz="1800" b="1" baseline="30000" dirty="0"/>
                        <a:t>ου</a:t>
                      </a:r>
                      <a:r>
                        <a:rPr lang="el-GR" sz="1800" b="1" dirty="0"/>
                        <a:t> Γυμνασίου Ηλιούπολης</a:t>
                      </a:r>
                    </a:p>
                    <a:p>
                      <a:endParaRPr lang="el-GR" sz="1800" dirty="0"/>
                    </a:p>
                  </a:txBody>
                  <a:tcPr/>
                </a:tc>
                <a:tc hMerge="1">
                  <a:txBody>
                    <a:bodyPr/>
                    <a:lstStyle/>
                    <a:p>
                      <a:endParaRPr lang="el-GR" dirty="0"/>
                    </a:p>
                  </a:txBody>
                  <a:tcPr/>
                </a:tc>
                <a:extLst>
                  <a:ext uri="{0D108BD9-81ED-4DB2-BD59-A6C34878D82A}">
                    <a16:rowId xmlns:a16="http://schemas.microsoft.com/office/drawing/2014/main" val="86154259"/>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err="1">
                          <a:solidFill>
                            <a:srgbClr val="000000"/>
                          </a:solidFill>
                          <a:effectLst/>
                        </a:rPr>
                        <a:t>Κατσαβριά</a:t>
                      </a:r>
                      <a:r>
                        <a:rPr lang="el-GR" sz="1800" dirty="0">
                          <a:solidFill>
                            <a:srgbClr val="000000"/>
                          </a:solidFill>
                          <a:effectLst/>
                        </a:rPr>
                        <a:t> Θεοδώρα</a:t>
                      </a:r>
                      <a:endParaRPr lang="el-GR" sz="1800" dirty="0">
                        <a:effectLst/>
                        <a:latin typeface="Times New Roman" panose="02020603050405020304" pitchFamily="18" charset="0"/>
                        <a:ea typeface="Times New Roman" panose="02020603050405020304" pitchFamily="18"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Μάτης Ιάσων</a:t>
                      </a:r>
                      <a:endParaRPr lang="el-GR" sz="1800" dirty="0">
                        <a:effectLst/>
                      </a:endParaRPr>
                    </a:p>
                    <a:p>
                      <a:endParaRPr lang="el-GR" sz="1800" dirty="0"/>
                    </a:p>
                  </a:txBody>
                  <a:tcPr/>
                </a:tc>
                <a:extLst>
                  <a:ext uri="{0D108BD9-81ED-4DB2-BD59-A6C34878D82A}">
                    <a16:rowId xmlns:a16="http://schemas.microsoft.com/office/drawing/2014/main" val="2734553273"/>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err="1">
                          <a:solidFill>
                            <a:srgbClr val="000000"/>
                          </a:solidFill>
                          <a:effectLst/>
                        </a:rPr>
                        <a:t>Μαμάη</a:t>
                      </a:r>
                      <a:r>
                        <a:rPr lang="el-GR" sz="1800" dirty="0">
                          <a:solidFill>
                            <a:srgbClr val="000000"/>
                          </a:solidFill>
                          <a:effectLst/>
                        </a:rPr>
                        <a:t> Ειρήνη</a:t>
                      </a:r>
                      <a:endParaRPr lang="el-GR" sz="1800" dirty="0">
                        <a:effectLst/>
                      </a:endParaRPr>
                    </a:p>
                    <a:p>
                      <a:endParaRPr lang="el-GR"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Καπλάνη Μαρία</a:t>
                      </a:r>
                      <a:endParaRPr lang="el-GR" sz="1800" dirty="0">
                        <a:effectLst/>
                      </a:endParaRPr>
                    </a:p>
                    <a:p>
                      <a:endParaRPr lang="el-GR" sz="1800" dirty="0"/>
                    </a:p>
                  </a:txBody>
                  <a:tcPr/>
                </a:tc>
                <a:extLst>
                  <a:ext uri="{0D108BD9-81ED-4DB2-BD59-A6C34878D82A}">
                    <a16:rowId xmlns:a16="http://schemas.microsoft.com/office/drawing/2014/main" val="702983495"/>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err="1">
                          <a:solidFill>
                            <a:srgbClr val="000000"/>
                          </a:solidFill>
                          <a:effectLst/>
                        </a:rPr>
                        <a:t>Μαυρογόνατου</a:t>
                      </a:r>
                      <a:r>
                        <a:rPr lang="el-GR" sz="1800" dirty="0">
                          <a:solidFill>
                            <a:srgbClr val="000000"/>
                          </a:solidFill>
                          <a:effectLst/>
                        </a:rPr>
                        <a:t> Ελευθερία</a:t>
                      </a:r>
                      <a:endParaRPr lang="el-GR" sz="1800" dirty="0">
                        <a:effectLst/>
                      </a:endParaRPr>
                    </a:p>
                    <a:p>
                      <a:endParaRPr lang="el-GR"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Ζιάκα Αναστασία</a:t>
                      </a:r>
                      <a:endParaRPr lang="el-GR" sz="1800" dirty="0">
                        <a:effectLst/>
                      </a:endParaRPr>
                    </a:p>
                    <a:p>
                      <a:endParaRPr lang="el-GR" sz="1800" dirty="0"/>
                    </a:p>
                  </a:txBody>
                  <a:tcPr/>
                </a:tc>
                <a:extLst>
                  <a:ext uri="{0D108BD9-81ED-4DB2-BD59-A6C34878D82A}">
                    <a16:rowId xmlns:a16="http://schemas.microsoft.com/office/drawing/2014/main" val="257918035"/>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Διαλεκτός Διονύσιος</a:t>
                      </a:r>
                      <a:endParaRPr lang="el-GR" sz="1800" dirty="0">
                        <a:effectLst/>
                      </a:endParaRPr>
                    </a:p>
                    <a:p>
                      <a:endParaRPr lang="el-GR"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err="1">
                          <a:solidFill>
                            <a:srgbClr val="000000"/>
                          </a:solidFill>
                          <a:effectLst/>
                        </a:rPr>
                        <a:t>Σόρτση</a:t>
                      </a:r>
                      <a:r>
                        <a:rPr lang="el-GR" sz="1800" dirty="0">
                          <a:solidFill>
                            <a:srgbClr val="000000"/>
                          </a:solidFill>
                          <a:effectLst/>
                        </a:rPr>
                        <a:t> </a:t>
                      </a:r>
                      <a:r>
                        <a:rPr lang="el-GR" sz="1800" dirty="0" err="1">
                          <a:solidFill>
                            <a:srgbClr val="000000"/>
                          </a:solidFill>
                          <a:effectLst/>
                        </a:rPr>
                        <a:t>Ραφαέλα</a:t>
                      </a:r>
                      <a:endParaRPr lang="el-GR" sz="1800" dirty="0">
                        <a:effectLst/>
                      </a:endParaRPr>
                    </a:p>
                    <a:p>
                      <a:endParaRPr lang="el-GR" sz="1800" dirty="0"/>
                    </a:p>
                  </a:txBody>
                  <a:tcPr/>
                </a:tc>
                <a:extLst>
                  <a:ext uri="{0D108BD9-81ED-4DB2-BD59-A6C34878D82A}">
                    <a16:rowId xmlns:a16="http://schemas.microsoft.com/office/drawing/2014/main" val="1536564892"/>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Διαλεκτός Χρήστος</a:t>
                      </a:r>
                      <a:endParaRPr lang="el-GR" sz="1800" dirty="0">
                        <a:effectLst/>
                      </a:endParaRPr>
                    </a:p>
                    <a:p>
                      <a:endParaRPr lang="el-GR"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Αλέξης Γεώργιος</a:t>
                      </a:r>
                      <a:endParaRPr lang="el-GR" sz="1800" dirty="0">
                        <a:effectLst/>
                      </a:endParaRPr>
                    </a:p>
                    <a:p>
                      <a:endParaRPr lang="el-GR" sz="1800" dirty="0"/>
                    </a:p>
                  </a:txBody>
                  <a:tcPr/>
                </a:tc>
                <a:extLst>
                  <a:ext uri="{0D108BD9-81ED-4DB2-BD59-A6C34878D82A}">
                    <a16:rowId xmlns:a16="http://schemas.microsoft.com/office/drawing/2014/main" val="506053265"/>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err="1">
                          <a:solidFill>
                            <a:srgbClr val="000000"/>
                          </a:solidFill>
                          <a:effectLst/>
                        </a:rPr>
                        <a:t>Χατζηκωνσταντής</a:t>
                      </a:r>
                      <a:r>
                        <a:rPr lang="el-GR" sz="1800" dirty="0">
                          <a:solidFill>
                            <a:srgbClr val="000000"/>
                          </a:solidFill>
                          <a:effectLst/>
                        </a:rPr>
                        <a:t> Γεώργιος</a:t>
                      </a:r>
                      <a:endParaRPr lang="el-GR" sz="1800" dirty="0">
                        <a:effectLst/>
                      </a:endParaRPr>
                    </a:p>
                    <a:p>
                      <a:endParaRPr lang="el-GR"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Ελένης Έκτορας</a:t>
                      </a:r>
                      <a:endParaRPr lang="el-GR" sz="1800" dirty="0">
                        <a:effectLst/>
                      </a:endParaRPr>
                    </a:p>
                    <a:p>
                      <a:endParaRPr lang="el-GR" sz="1800" dirty="0"/>
                    </a:p>
                  </a:txBody>
                  <a:tcPr/>
                </a:tc>
                <a:extLst>
                  <a:ext uri="{0D108BD9-81ED-4DB2-BD59-A6C34878D82A}">
                    <a16:rowId xmlns:a16="http://schemas.microsoft.com/office/drawing/2014/main" val="1740470854"/>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rPr>
                        <a:t>Σκούρας Ευάγγελος</a:t>
                      </a:r>
                      <a:endParaRPr lang="el-GR" sz="1800" dirty="0">
                        <a:effectLst/>
                      </a:endParaRPr>
                    </a:p>
                    <a:p>
                      <a:endParaRPr lang="el-GR" sz="1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err="1">
                          <a:solidFill>
                            <a:srgbClr val="000000"/>
                          </a:solidFill>
                          <a:effectLst/>
                        </a:rPr>
                        <a:t>Μπούμπουκας</a:t>
                      </a:r>
                      <a:r>
                        <a:rPr lang="el-GR" sz="1800" dirty="0">
                          <a:solidFill>
                            <a:srgbClr val="000000"/>
                          </a:solidFill>
                          <a:effectLst/>
                        </a:rPr>
                        <a:t> Ραφαήλ</a:t>
                      </a:r>
                      <a:endParaRPr lang="el-GR" sz="1800" dirty="0">
                        <a:solidFill>
                          <a:srgbClr val="000000"/>
                        </a:solidFill>
                      </a:endParaRPr>
                    </a:p>
                    <a:p>
                      <a:endParaRPr lang="el-GR" sz="1800" dirty="0"/>
                    </a:p>
                  </a:txBody>
                  <a:tcPr/>
                </a:tc>
                <a:extLst>
                  <a:ext uri="{0D108BD9-81ED-4DB2-BD59-A6C34878D82A}">
                    <a16:rowId xmlns:a16="http://schemas.microsoft.com/office/drawing/2014/main" val="1363553313"/>
                  </a:ext>
                </a:extLst>
              </a:tr>
              <a:tr h="626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err="1">
                          <a:solidFill>
                            <a:srgbClr val="000000"/>
                          </a:solidFill>
                          <a:effectLst/>
                        </a:rPr>
                        <a:t>Χρυσανθόπουλος</a:t>
                      </a:r>
                      <a:r>
                        <a:rPr lang="el-GR" sz="1800" dirty="0">
                          <a:solidFill>
                            <a:srgbClr val="000000"/>
                          </a:solidFill>
                          <a:effectLst/>
                        </a:rPr>
                        <a:t> Αλέξιος</a:t>
                      </a:r>
                      <a:endParaRPr lang="el-GR" sz="1800" dirty="0">
                        <a:effectLst/>
                        <a:latin typeface="Times New Roman" panose="02020603050405020304" pitchFamily="18" charset="0"/>
                        <a:ea typeface="Times New Roman" panose="02020603050405020304" pitchFamily="18"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l-GR" sz="1800" dirty="0">
                          <a:effectLst/>
                        </a:rPr>
                        <a:t>Νικολάου Ιάσων</a:t>
                      </a:r>
                      <a:endParaRPr lang="el-GR" sz="1800" b="1" dirty="0"/>
                    </a:p>
                    <a:p>
                      <a:endParaRPr lang="el-GR" sz="1800" dirty="0"/>
                    </a:p>
                  </a:txBody>
                  <a:tcPr/>
                </a:tc>
                <a:extLst>
                  <a:ext uri="{0D108BD9-81ED-4DB2-BD59-A6C34878D82A}">
                    <a16:rowId xmlns:a16="http://schemas.microsoft.com/office/drawing/2014/main" val="561552766"/>
                  </a:ext>
                </a:extLst>
              </a:tr>
            </a:tbl>
          </a:graphicData>
        </a:graphic>
      </p:graphicFrame>
    </p:spTree>
    <p:extLst>
      <p:ext uri="{BB962C8B-B14F-4D97-AF65-F5344CB8AC3E}">
        <p14:creationId xmlns:p14="http://schemas.microsoft.com/office/powerpoint/2010/main" val="104200304"/>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88627">
              <a:srgbClr val="F8CBAC"/>
            </a:gs>
            <a:gs pos="64000">
              <a:schemeClr val="accent6">
                <a:lumMod val="60000"/>
                <a:lumOff val="40000"/>
              </a:schemeClr>
            </a:gs>
            <a:gs pos="83000">
              <a:schemeClr val="accent4">
                <a:lumMod val="20000"/>
                <a:lumOff val="80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6FF4752-FE6F-5B0F-515E-0C1B36A7445E}"/>
              </a:ext>
            </a:extLst>
          </p:cNvPr>
          <p:cNvSpPr>
            <a:spLocks noGrp="1"/>
          </p:cNvSpPr>
          <p:nvPr>
            <p:ph type="title"/>
          </p:nvPr>
        </p:nvSpPr>
        <p:spPr>
          <a:xfrm>
            <a:off x="633845" y="365760"/>
            <a:ext cx="7886700" cy="796290"/>
          </a:xfrm>
        </p:spPr>
        <p:txBody>
          <a:bodyPr/>
          <a:lstStyle/>
          <a:p>
            <a:pPr algn="ctr"/>
            <a:r>
              <a:rPr lang="el-GR" b="1" dirty="0"/>
              <a:t>Οργανωτική επιτροπή (4/4)</a:t>
            </a:r>
          </a:p>
        </p:txBody>
      </p:sp>
      <p:sp>
        <p:nvSpPr>
          <p:cNvPr id="5" name="Θέση περιεχομένου 4">
            <a:extLst>
              <a:ext uri="{FF2B5EF4-FFF2-40B4-BE49-F238E27FC236}">
                <a16:creationId xmlns:a16="http://schemas.microsoft.com/office/drawing/2014/main" id="{86F18DF0-DF98-AB1E-9068-953E3EDE5A9B}"/>
              </a:ext>
            </a:extLst>
          </p:cNvPr>
          <p:cNvSpPr>
            <a:spLocks noGrp="1"/>
          </p:cNvSpPr>
          <p:nvPr>
            <p:ph idx="1"/>
          </p:nvPr>
        </p:nvSpPr>
        <p:spPr>
          <a:xfrm>
            <a:off x="633845" y="1162051"/>
            <a:ext cx="7886700" cy="5018088"/>
          </a:xfrm>
        </p:spPr>
        <p:txBody>
          <a:bodyPr/>
          <a:lstStyle/>
          <a:p>
            <a:pPr marL="0" indent="0" algn="ctr">
              <a:buNone/>
            </a:pPr>
            <a:r>
              <a:rPr lang="el-GR" sz="2400" b="1" dirty="0"/>
              <a:t>Μαθητές και μαθήτριες της Β’ τάξης του 5</a:t>
            </a:r>
            <a:r>
              <a:rPr lang="el-GR" sz="2400" b="1" baseline="30000" dirty="0"/>
              <a:t>ου</a:t>
            </a:r>
            <a:r>
              <a:rPr lang="el-GR" sz="2400" b="1" dirty="0"/>
              <a:t> ΓΕΛ Ηλιούπολης</a:t>
            </a:r>
          </a:p>
          <a:p>
            <a:pPr marL="0" indent="0" algn="ctr">
              <a:buNone/>
            </a:pPr>
            <a:endParaRPr lang="el-GR" sz="2400" b="1" dirty="0"/>
          </a:p>
          <a:p>
            <a:pPr algn="just">
              <a:lnSpc>
                <a:spcPts val="1200"/>
              </a:lnSpc>
              <a:buNone/>
            </a:pPr>
            <a:r>
              <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Βασιλείου Μελίνα</a:t>
            </a:r>
          </a:p>
          <a:p>
            <a:pPr algn="just">
              <a:lnSpc>
                <a:spcPts val="1200"/>
              </a:lnSpc>
              <a:buNone/>
            </a:pPr>
            <a:endParaRPr lang="el-GR" sz="3200" dirty="0">
              <a:effectLst/>
              <a:latin typeface="Times New Roman" panose="02020603050405020304" pitchFamily="18" charset="0"/>
              <a:ea typeface="Times New Roman" panose="02020603050405020304" pitchFamily="18" charset="0"/>
            </a:endParaRPr>
          </a:p>
          <a:p>
            <a:pPr algn="just">
              <a:lnSpc>
                <a:spcPts val="1200"/>
              </a:lnSpc>
              <a:buNone/>
            </a:pPr>
            <a:r>
              <a:rPr lang="el-GR" sz="3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Τσίγαλος</a:t>
            </a:r>
            <a:r>
              <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Κυριάκος</a:t>
            </a:r>
          </a:p>
          <a:p>
            <a:pPr algn="just">
              <a:lnSpc>
                <a:spcPts val="1200"/>
              </a:lnSpc>
              <a:buNone/>
            </a:pPr>
            <a:endParaRPr lang="el-GR" sz="3200" dirty="0">
              <a:effectLst/>
              <a:latin typeface="Times New Roman" panose="02020603050405020304" pitchFamily="18" charset="0"/>
              <a:ea typeface="Times New Roman" panose="02020603050405020304" pitchFamily="18" charset="0"/>
            </a:endParaRPr>
          </a:p>
          <a:p>
            <a:pPr algn="just">
              <a:lnSpc>
                <a:spcPts val="1200"/>
              </a:lnSpc>
              <a:buNone/>
            </a:pPr>
            <a:r>
              <a:rPr lang="el-GR" sz="3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Σπυριδωνάκου</a:t>
            </a:r>
            <a:r>
              <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Ιουλία</a:t>
            </a:r>
          </a:p>
          <a:p>
            <a:pPr algn="just">
              <a:lnSpc>
                <a:spcPts val="1200"/>
              </a:lnSpc>
              <a:buNone/>
            </a:pPr>
            <a:endParaRPr lang="el-GR" sz="3200" dirty="0">
              <a:effectLst/>
              <a:latin typeface="Times New Roman" panose="02020603050405020304" pitchFamily="18" charset="0"/>
              <a:ea typeface="Times New Roman" panose="02020603050405020304" pitchFamily="18" charset="0"/>
            </a:endParaRPr>
          </a:p>
          <a:p>
            <a:pPr algn="just">
              <a:lnSpc>
                <a:spcPts val="1200"/>
              </a:lnSpc>
              <a:buNone/>
            </a:pPr>
            <a:r>
              <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Στούμπου Ειρήνη</a:t>
            </a:r>
          </a:p>
          <a:p>
            <a:pPr algn="just">
              <a:lnSpc>
                <a:spcPts val="1200"/>
              </a:lnSpc>
              <a:buNone/>
            </a:pPr>
            <a:endParaRPr lang="el-GR" sz="3200" dirty="0">
              <a:effectLst/>
              <a:latin typeface="Times New Roman" panose="02020603050405020304" pitchFamily="18" charset="0"/>
              <a:ea typeface="Times New Roman" panose="02020603050405020304" pitchFamily="18" charset="0"/>
            </a:endParaRPr>
          </a:p>
          <a:p>
            <a:pPr marL="0" indent="0" algn="just">
              <a:lnSpc>
                <a:spcPts val="1200"/>
              </a:lnSpc>
              <a:buNone/>
            </a:pPr>
            <a:r>
              <a:rPr lang="el-GR" sz="3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Ψώνη</a:t>
            </a:r>
            <a:r>
              <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Δήμητρα</a:t>
            </a:r>
          </a:p>
          <a:p>
            <a:pPr marL="0" indent="0" algn="just">
              <a:lnSpc>
                <a:spcPts val="1200"/>
              </a:lnSpc>
              <a:buNone/>
            </a:pPr>
            <a:endPar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200"/>
              </a:lnSpc>
              <a:buNone/>
            </a:pPr>
            <a:r>
              <a:rPr lang="el-GR"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Γιαννικόπουλος Γιώργος</a:t>
            </a:r>
          </a:p>
          <a:p>
            <a:pPr marL="0" indent="0" algn="just">
              <a:lnSpc>
                <a:spcPts val="1200"/>
              </a:lnSpc>
              <a:buNone/>
            </a:pPr>
            <a:endPar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200"/>
              </a:lnSpc>
              <a:buNone/>
            </a:pPr>
            <a:r>
              <a:rPr lang="el-GR" sz="3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Καραδημητράκη</a:t>
            </a:r>
            <a:r>
              <a:rPr lang="el-GR"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Δήμητρα</a:t>
            </a:r>
            <a:endParaRPr lang="el-G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200"/>
              </a:lnSpc>
              <a:buNone/>
            </a:pPr>
            <a:endParaRPr lang="el-GR" sz="3200" dirty="0">
              <a:effectLst/>
              <a:latin typeface="Times New Roman" panose="02020603050405020304" pitchFamily="18" charset="0"/>
              <a:ea typeface="Times New Roman" panose="02020603050405020304" pitchFamily="18" charset="0"/>
            </a:endParaRPr>
          </a:p>
          <a:p>
            <a:pPr marL="0" indent="0" algn="ctr">
              <a:buNone/>
            </a:pPr>
            <a:endParaRPr lang="el-GR" b="1" dirty="0"/>
          </a:p>
        </p:txBody>
      </p:sp>
    </p:spTree>
    <p:extLst>
      <p:ext uri="{BB962C8B-B14F-4D97-AF65-F5344CB8AC3E}">
        <p14:creationId xmlns:p14="http://schemas.microsoft.com/office/powerpoint/2010/main" val="2660117557"/>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a:extLst>
            <a:ext uri="{FF2B5EF4-FFF2-40B4-BE49-F238E27FC236}">
              <a16:creationId xmlns:a16="http://schemas.microsoft.com/office/drawing/2014/main" id="{4DC4EB87-5931-9D26-29A0-4AF74C05F33D}"/>
            </a:ext>
          </a:extLst>
        </p:cNvPr>
        <p:cNvGrpSpPr/>
        <p:nvPr/>
      </p:nvGrpSpPr>
      <p:grpSpPr>
        <a:xfrm>
          <a:off x="0" y="0"/>
          <a:ext cx="0" cy="0"/>
          <a:chOff x="0" y="0"/>
          <a:chExt cx="0" cy="0"/>
        </a:xfrm>
      </p:grpSpPr>
      <p:sp>
        <p:nvSpPr>
          <p:cNvPr id="5" name="4 - Τίτλος">
            <a:extLst>
              <a:ext uri="{FF2B5EF4-FFF2-40B4-BE49-F238E27FC236}">
                <a16:creationId xmlns:a16="http://schemas.microsoft.com/office/drawing/2014/main" id="{06AE2E90-32F5-9A1A-51BE-299C259A085E}"/>
              </a:ext>
            </a:extLst>
          </p:cNvPr>
          <p:cNvSpPr>
            <a:spLocks noGrp="1"/>
          </p:cNvSpPr>
          <p:nvPr>
            <p:ph type="title"/>
          </p:nvPr>
        </p:nvSpPr>
        <p:spPr>
          <a:xfrm>
            <a:off x="628650" y="85841"/>
            <a:ext cx="7886700" cy="679269"/>
          </a:xfrm>
        </p:spPr>
        <p:txBody>
          <a:bodyPr>
            <a:noAutofit/>
          </a:bodyPr>
          <a:lstStyle/>
          <a:p>
            <a:pPr algn="ctr"/>
            <a:r>
              <a:rPr lang="el-GR" sz="3200" b="1" dirty="0">
                <a:solidFill>
                  <a:schemeClr val="bg1"/>
                </a:solidFill>
              </a:rPr>
              <a:t>Επιστημονική  επιτροπή </a:t>
            </a:r>
          </a:p>
        </p:txBody>
      </p:sp>
      <p:sp>
        <p:nvSpPr>
          <p:cNvPr id="3" name="Θέση περιεχομένου 2">
            <a:extLst>
              <a:ext uri="{FF2B5EF4-FFF2-40B4-BE49-F238E27FC236}">
                <a16:creationId xmlns:a16="http://schemas.microsoft.com/office/drawing/2014/main" id="{C14BFE94-4BCE-AA1F-863B-84C72654312F}"/>
              </a:ext>
            </a:extLst>
          </p:cNvPr>
          <p:cNvSpPr>
            <a:spLocks noGrp="1"/>
          </p:cNvSpPr>
          <p:nvPr>
            <p:ph idx="1"/>
          </p:nvPr>
        </p:nvSpPr>
        <p:spPr>
          <a:xfrm>
            <a:off x="228600" y="1485900"/>
            <a:ext cx="8696325" cy="3998914"/>
          </a:xfrm>
        </p:spPr>
        <p:txBody>
          <a:bodyPr/>
          <a:lstStyle/>
          <a:p>
            <a:pPr algn="just">
              <a:lnSpc>
                <a:spcPts val="1200"/>
              </a:lnSpc>
              <a:buNone/>
            </a:pPr>
            <a:r>
              <a:rPr lang="el-G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Μυλωνά Αναστασία, Σύμβουλος Εκπαίδευσης ΠΕ04 Α΄ Αθήνας</a:t>
            </a:r>
          </a:p>
          <a:p>
            <a:pPr algn="just">
              <a:lnSpc>
                <a:spcPts val="1200"/>
              </a:lnSpc>
              <a:buNone/>
            </a:pPr>
            <a:endParaRPr lang="el-GR" sz="2400" b="1" dirty="0">
              <a:solidFill>
                <a:schemeClr val="bg1"/>
              </a:solidFill>
              <a:effectLst/>
              <a:latin typeface="Times New Roman" panose="02020603050405020304" pitchFamily="18" charset="0"/>
              <a:ea typeface="Times New Roman" panose="02020603050405020304" pitchFamily="18" charset="0"/>
            </a:endParaRPr>
          </a:p>
          <a:p>
            <a:pPr algn="just">
              <a:lnSpc>
                <a:spcPts val="1200"/>
              </a:lnSpc>
              <a:buNone/>
            </a:pPr>
            <a:r>
              <a:rPr lang="el-G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Βλάσση Μαρία, Σύμβουλος Εκπαίδευσης ΠΕ04 Α΄ Αθήνας</a:t>
            </a:r>
          </a:p>
          <a:p>
            <a:pPr algn="just">
              <a:lnSpc>
                <a:spcPts val="1200"/>
              </a:lnSpc>
              <a:buNone/>
            </a:pPr>
            <a:endParaRPr lang="el-GR" sz="2400" b="1" dirty="0">
              <a:solidFill>
                <a:schemeClr val="bg1"/>
              </a:solidFill>
              <a:effectLst/>
              <a:latin typeface="Times New Roman" panose="02020603050405020304" pitchFamily="18" charset="0"/>
              <a:ea typeface="Times New Roman" panose="02020603050405020304" pitchFamily="18" charset="0"/>
            </a:endParaRPr>
          </a:p>
          <a:p>
            <a:pPr marL="0" indent="0" algn="just">
              <a:lnSpc>
                <a:spcPts val="1200"/>
              </a:lnSpc>
              <a:buNone/>
            </a:pPr>
            <a:r>
              <a:rPr lang="el-GR" sz="24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Παπαδημητρόπουλος</a:t>
            </a:r>
            <a:r>
              <a:rPr lang="el-G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Νικόλαος, Σύμβουλος Εκπαίδευσης ΠΕ04 Α΄ </a:t>
            </a:r>
          </a:p>
          <a:p>
            <a:pPr marL="0" indent="0" algn="just">
              <a:lnSpc>
                <a:spcPts val="1200"/>
              </a:lnSpc>
              <a:buNone/>
            </a:pPr>
            <a:endParaRPr lang="el-G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200"/>
              </a:lnSpc>
              <a:buNone/>
            </a:pPr>
            <a:r>
              <a:rPr lang="el-G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Αθήνας</a:t>
            </a:r>
          </a:p>
          <a:p>
            <a:pPr marL="0" indent="0" algn="just">
              <a:lnSpc>
                <a:spcPts val="1200"/>
              </a:lnSpc>
              <a:buNone/>
            </a:pPr>
            <a:endParaRPr lang="el-GR"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200"/>
              </a:lnSpc>
              <a:buNone/>
            </a:pPr>
            <a:endParaRPr lang="el-GR"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200"/>
              </a:lnSpc>
              <a:buNone/>
            </a:pPr>
            <a:endParaRPr lang="el-GR" sz="2400" dirty="0">
              <a:effectLst/>
              <a:latin typeface="Times New Roman" panose="02020603050405020304" pitchFamily="18" charset="0"/>
              <a:ea typeface="Times New Roman" panose="02020603050405020304" pitchFamily="18" charset="0"/>
            </a:endParaRPr>
          </a:p>
          <a:p>
            <a:endParaRPr lang="el-GR" dirty="0"/>
          </a:p>
        </p:txBody>
      </p:sp>
    </p:spTree>
    <p:extLst>
      <p:ext uri="{BB962C8B-B14F-4D97-AF65-F5344CB8AC3E}">
        <p14:creationId xmlns:p14="http://schemas.microsoft.com/office/powerpoint/2010/main" val="1980075396"/>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073FB977-9B73-4D46-BEE9-E60A3A9AAF44}"/>
              </a:ext>
            </a:extLst>
          </p:cNvPr>
          <p:cNvGraphicFramePr>
            <a:graphicFrameLocks noGrp="1"/>
          </p:cNvGraphicFramePr>
          <p:nvPr>
            <p:ph idx="1"/>
            <p:extLst>
              <p:ext uri="{D42A27DB-BD31-4B8C-83A1-F6EECF244321}">
                <p14:modId xmlns:p14="http://schemas.microsoft.com/office/powerpoint/2010/main" val="2982645828"/>
              </p:ext>
            </p:extLst>
          </p:nvPr>
        </p:nvGraphicFramePr>
        <p:xfrm>
          <a:off x="-1" y="0"/>
          <a:ext cx="9058275"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1081140"/>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9228550-045C-4AD4-89FF-4A1520D88912}"/>
                                            </p:graphicEl>
                                          </p:spTgt>
                                        </p:tgtEl>
                                        <p:attrNameLst>
                                          <p:attrName>style.visibility</p:attrName>
                                        </p:attrNameLst>
                                      </p:cBhvr>
                                      <p:to>
                                        <p:strVal val="visible"/>
                                      </p:to>
                                    </p:set>
                                    <p:animEffect transition="in" filter="fade">
                                      <p:cBhvr>
                                        <p:cTn id="7" dur="500"/>
                                        <p:tgtEl>
                                          <p:spTgt spid="4">
                                            <p:graphicEl>
                                              <a:dgm id="{19228550-045C-4AD4-89FF-4A1520D8891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D2B019CC-AFB8-40FE-9EFD-7573356F682F}"/>
                                            </p:graphicEl>
                                          </p:spTgt>
                                        </p:tgtEl>
                                        <p:attrNameLst>
                                          <p:attrName>style.visibility</p:attrName>
                                        </p:attrNameLst>
                                      </p:cBhvr>
                                      <p:to>
                                        <p:strVal val="visible"/>
                                      </p:to>
                                    </p:set>
                                    <p:animEffect transition="in" filter="fade">
                                      <p:cBhvr>
                                        <p:cTn id="10" dur="500"/>
                                        <p:tgtEl>
                                          <p:spTgt spid="4">
                                            <p:graphicEl>
                                              <a:dgm id="{D2B019CC-AFB8-40FE-9EFD-7573356F682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C77748DF-08B1-4D45-BE93-6621268A6015}"/>
                                            </p:graphicEl>
                                          </p:spTgt>
                                        </p:tgtEl>
                                        <p:attrNameLst>
                                          <p:attrName>style.visibility</p:attrName>
                                        </p:attrNameLst>
                                      </p:cBhvr>
                                      <p:to>
                                        <p:strVal val="visible"/>
                                      </p:to>
                                    </p:set>
                                    <p:animEffect transition="in" filter="fade">
                                      <p:cBhvr>
                                        <p:cTn id="15" dur="500"/>
                                        <p:tgtEl>
                                          <p:spTgt spid="4">
                                            <p:graphicEl>
                                              <a:dgm id="{C77748DF-08B1-4D45-BE93-6621268A6015}"/>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B3837709-442A-42B8-8EF2-A6BF3EE8372F}"/>
                                            </p:graphicEl>
                                          </p:spTgt>
                                        </p:tgtEl>
                                        <p:attrNameLst>
                                          <p:attrName>style.visibility</p:attrName>
                                        </p:attrNameLst>
                                      </p:cBhvr>
                                      <p:to>
                                        <p:strVal val="visible"/>
                                      </p:to>
                                    </p:set>
                                    <p:animEffect transition="in" filter="fade">
                                      <p:cBhvr>
                                        <p:cTn id="18" dur="500"/>
                                        <p:tgtEl>
                                          <p:spTgt spid="4">
                                            <p:graphicEl>
                                              <a:dgm id="{B3837709-442A-42B8-8EF2-A6BF3EE8372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98F98B67-1A8E-42AF-8B89-209FC45B0098}"/>
                                            </p:graphicEl>
                                          </p:spTgt>
                                        </p:tgtEl>
                                        <p:attrNameLst>
                                          <p:attrName>style.visibility</p:attrName>
                                        </p:attrNameLst>
                                      </p:cBhvr>
                                      <p:to>
                                        <p:strVal val="visible"/>
                                      </p:to>
                                    </p:set>
                                    <p:animEffect transition="in" filter="fade">
                                      <p:cBhvr>
                                        <p:cTn id="23" dur="500"/>
                                        <p:tgtEl>
                                          <p:spTgt spid="4">
                                            <p:graphicEl>
                                              <a:dgm id="{98F98B67-1A8E-42AF-8B89-209FC45B009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C099E85F-16CD-428D-81B2-8841D691FB27}"/>
                                            </p:graphicEl>
                                          </p:spTgt>
                                        </p:tgtEl>
                                        <p:attrNameLst>
                                          <p:attrName>style.visibility</p:attrName>
                                        </p:attrNameLst>
                                      </p:cBhvr>
                                      <p:to>
                                        <p:strVal val="visible"/>
                                      </p:to>
                                    </p:set>
                                    <p:animEffect transition="in" filter="fade">
                                      <p:cBhvr>
                                        <p:cTn id="26" dur="500"/>
                                        <p:tgtEl>
                                          <p:spTgt spid="4">
                                            <p:graphicEl>
                                              <a:dgm id="{C099E85F-16CD-428D-81B2-8841D691FB2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3C22A2CA-562E-49E1-9A41-94BFC059334D}"/>
                                            </p:graphicEl>
                                          </p:spTgt>
                                        </p:tgtEl>
                                        <p:attrNameLst>
                                          <p:attrName>style.visibility</p:attrName>
                                        </p:attrNameLst>
                                      </p:cBhvr>
                                      <p:to>
                                        <p:strVal val="visible"/>
                                      </p:to>
                                    </p:set>
                                    <p:animEffect transition="in" filter="fade">
                                      <p:cBhvr>
                                        <p:cTn id="31" dur="500"/>
                                        <p:tgtEl>
                                          <p:spTgt spid="4">
                                            <p:graphicEl>
                                              <a:dgm id="{3C22A2CA-562E-49E1-9A41-94BFC059334D}"/>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CA29C9E0-DF3A-420F-9C76-C889FB42B851}"/>
                                            </p:graphicEl>
                                          </p:spTgt>
                                        </p:tgtEl>
                                        <p:attrNameLst>
                                          <p:attrName>style.visibility</p:attrName>
                                        </p:attrNameLst>
                                      </p:cBhvr>
                                      <p:to>
                                        <p:strVal val="visible"/>
                                      </p:to>
                                    </p:set>
                                    <p:animEffect transition="in" filter="fade">
                                      <p:cBhvr>
                                        <p:cTn id="34" dur="500"/>
                                        <p:tgtEl>
                                          <p:spTgt spid="4">
                                            <p:graphicEl>
                                              <a:dgm id="{CA29C9E0-DF3A-420F-9C76-C889FB42B85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graphicEl>
                                              <a:dgm id="{C610D72E-8F72-4377-85A3-C200710295D3}"/>
                                            </p:graphicEl>
                                          </p:spTgt>
                                        </p:tgtEl>
                                        <p:attrNameLst>
                                          <p:attrName>style.visibility</p:attrName>
                                        </p:attrNameLst>
                                      </p:cBhvr>
                                      <p:to>
                                        <p:strVal val="visible"/>
                                      </p:to>
                                    </p:set>
                                    <p:animEffect transition="in" filter="fade">
                                      <p:cBhvr>
                                        <p:cTn id="39" dur="500"/>
                                        <p:tgtEl>
                                          <p:spTgt spid="4">
                                            <p:graphicEl>
                                              <a:dgm id="{C610D72E-8F72-4377-85A3-C200710295D3}"/>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graphicEl>
                                              <a:dgm id="{23FE3B32-175C-458F-B32B-1851F863F2B8}"/>
                                            </p:graphicEl>
                                          </p:spTgt>
                                        </p:tgtEl>
                                        <p:attrNameLst>
                                          <p:attrName>style.visibility</p:attrName>
                                        </p:attrNameLst>
                                      </p:cBhvr>
                                      <p:to>
                                        <p:strVal val="visible"/>
                                      </p:to>
                                    </p:set>
                                    <p:animEffect transition="in" filter="fade">
                                      <p:cBhvr>
                                        <p:cTn id="42" dur="500"/>
                                        <p:tgtEl>
                                          <p:spTgt spid="4">
                                            <p:graphicEl>
                                              <a:dgm id="{23FE3B32-175C-458F-B32B-1851F863F2B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CFD2D497-C6B5-44F5-BE88-72269438B09C}"/>
                                            </p:graphicEl>
                                          </p:spTgt>
                                        </p:tgtEl>
                                        <p:attrNameLst>
                                          <p:attrName>style.visibility</p:attrName>
                                        </p:attrNameLst>
                                      </p:cBhvr>
                                      <p:to>
                                        <p:strVal val="visible"/>
                                      </p:to>
                                    </p:set>
                                    <p:animEffect transition="in" filter="fade">
                                      <p:cBhvr>
                                        <p:cTn id="47" dur="500"/>
                                        <p:tgtEl>
                                          <p:spTgt spid="4">
                                            <p:graphicEl>
                                              <a:dgm id="{CFD2D497-C6B5-44F5-BE88-72269438B09C}"/>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graphicEl>
                                              <a:dgm id="{0F7AB52C-CE47-4AC9-AFD2-586D7A62DE8A}"/>
                                            </p:graphicEl>
                                          </p:spTgt>
                                        </p:tgtEl>
                                        <p:attrNameLst>
                                          <p:attrName>style.visibility</p:attrName>
                                        </p:attrNameLst>
                                      </p:cBhvr>
                                      <p:to>
                                        <p:strVal val="visible"/>
                                      </p:to>
                                    </p:set>
                                    <p:animEffect transition="in" filter="fade">
                                      <p:cBhvr>
                                        <p:cTn id="50" dur="500"/>
                                        <p:tgtEl>
                                          <p:spTgt spid="4">
                                            <p:graphicEl>
                                              <a:dgm id="{0F7AB52C-CE47-4AC9-AFD2-586D7A62DE8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graphicEl>
                                              <a:dgm id="{59587470-4B0D-4471-B2C1-3E30DA2C05B3}"/>
                                            </p:graphicEl>
                                          </p:spTgt>
                                        </p:tgtEl>
                                        <p:attrNameLst>
                                          <p:attrName>style.visibility</p:attrName>
                                        </p:attrNameLst>
                                      </p:cBhvr>
                                      <p:to>
                                        <p:strVal val="visible"/>
                                      </p:to>
                                    </p:set>
                                    <p:animEffect transition="in" filter="fade">
                                      <p:cBhvr>
                                        <p:cTn id="55" dur="500"/>
                                        <p:tgtEl>
                                          <p:spTgt spid="4">
                                            <p:graphicEl>
                                              <a:dgm id="{59587470-4B0D-4471-B2C1-3E30DA2C05B3}"/>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graphicEl>
                                              <a:dgm id="{29580420-7D5A-4786-8D5A-44F49CBAD494}"/>
                                            </p:graphicEl>
                                          </p:spTgt>
                                        </p:tgtEl>
                                        <p:attrNameLst>
                                          <p:attrName>style.visibility</p:attrName>
                                        </p:attrNameLst>
                                      </p:cBhvr>
                                      <p:to>
                                        <p:strVal val="visible"/>
                                      </p:to>
                                    </p:set>
                                    <p:animEffect transition="in" filter="fade">
                                      <p:cBhvr>
                                        <p:cTn id="58" dur="500"/>
                                        <p:tgtEl>
                                          <p:spTgt spid="4">
                                            <p:graphicEl>
                                              <a:dgm id="{29580420-7D5A-4786-8D5A-44F49CBAD494}"/>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
                                            <p:graphicEl>
                                              <a:dgm id="{61907286-7881-4DD0-A52C-F08CBCBF68DC}"/>
                                            </p:graphicEl>
                                          </p:spTgt>
                                        </p:tgtEl>
                                        <p:attrNameLst>
                                          <p:attrName>style.visibility</p:attrName>
                                        </p:attrNameLst>
                                      </p:cBhvr>
                                      <p:to>
                                        <p:strVal val="visible"/>
                                      </p:to>
                                    </p:set>
                                    <p:animEffect transition="in" filter="fade">
                                      <p:cBhvr>
                                        <p:cTn id="63" dur="500"/>
                                        <p:tgtEl>
                                          <p:spTgt spid="4">
                                            <p:graphicEl>
                                              <a:dgm id="{61907286-7881-4DD0-A52C-F08CBCBF68DC}"/>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
                                            <p:graphicEl>
                                              <a:dgm id="{C504A85D-8B92-46E8-8B1C-85CE06674FC1}"/>
                                            </p:graphicEl>
                                          </p:spTgt>
                                        </p:tgtEl>
                                        <p:attrNameLst>
                                          <p:attrName>style.visibility</p:attrName>
                                        </p:attrNameLst>
                                      </p:cBhvr>
                                      <p:to>
                                        <p:strVal val="visible"/>
                                      </p:to>
                                    </p:set>
                                    <p:animEffect transition="in" filter="fade">
                                      <p:cBhvr>
                                        <p:cTn id="66" dur="500"/>
                                        <p:tgtEl>
                                          <p:spTgt spid="4">
                                            <p:graphicEl>
                                              <a:dgm id="{C504A85D-8B92-46E8-8B1C-85CE06674FC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graphicEl>
                                              <a:dgm id="{1B046C2C-75CA-48D9-92BE-753A15137FE1}"/>
                                            </p:graphicEl>
                                          </p:spTgt>
                                        </p:tgtEl>
                                        <p:attrNameLst>
                                          <p:attrName>style.visibility</p:attrName>
                                        </p:attrNameLst>
                                      </p:cBhvr>
                                      <p:to>
                                        <p:strVal val="visible"/>
                                      </p:to>
                                    </p:set>
                                    <p:animEffect transition="in" filter="fade">
                                      <p:cBhvr>
                                        <p:cTn id="71" dur="500"/>
                                        <p:tgtEl>
                                          <p:spTgt spid="4">
                                            <p:graphicEl>
                                              <a:dgm id="{1B046C2C-75CA-48D9-92BE-753A15137FE1}"/>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graphicEl>
                                              <a:dgm id="{4B2A98EA-E410-4FA9-9826-5C8184D7521D}"/>
                                            </p:graphicEl>
                                          </p:spTgt>
                                        </p:tgtEl>
                                        <p:attrNameLst>
                                          <p:attrName>style.visibility</p:attrName>
                                        </p:attrNameLst>
                                      </p:cBhvr>
                                      <p:to>
                                        <p:strVal val="visible"/>
                                      </p:to>
                                    </p:set>
                                    <p:animEffect transition="in" filter="fade">
                                      <p:cBhvr>
                                        <p:cTn id="74" dur="500"/>
                                        <p:tgtEl>
                                          <p:spTgt spid="4">
                                            <p:graphicEl>
                                              <a:dgm id="{4B2A98EA-E410-4FA9-9826-5C8184D7521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
                                            <p:graphicEl>
                                              <a:dgm id="{B56F8E12-DB85-4CD4-B4A1-4B3D440D87DE}"/>
                                            </p:graphicEl>
                                          </p:spTgt>
                                        </p:tgtEl>
                                        <p:attrNameLst>
                                          <p:attrName>style.visibility</p:attrName>
                                        </p:attrNameLst>
                                      </p:cBhvr>
                                      <p:to>
                                        <p:strVal val="visible"/>
                                      </p:to>
                                    </p:set>
                                    <p:animEffect transition="in" filter="fade">
                                      <p:cBhvr>
                                        <p:cTn id="79" dur="500"/>
                                        <p:tgtEl>
                                          <p:spTgt spid="4">
                                            <p:graphicEl>
                                              <a:dgm id="{B56F8E12-DB85-4CD4-B4A1-4B3D440D87DE}"/>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
                                            <p:graphicEl>
                                              <a:dgm id="{A442B110-3418-4154-8BE1-938E1585A1DF}"/>
                                            </p:graphicEl>
                                          </p:spTgt>
                                        </p:tgtEl>
                                        <p:attrNameLst>
                                          <p:attrName>style.visibility</p:attrName>
                                        </p:attrNameLst>
                                      </p:cBhvr>
                                      <p:to>
                                        <p:strVal val="visible"/>
                                      </p:to>
                                    </p:set>
                                    <p:animEffect transition="in" filter="fade">
                                      <p:cBhvr>
                                        <p:cTn id="82" dur="500"/>
                                        <p:tgtEl>
                                          <p:spTgt spid="4">
                                            <p:graphicEl>
                                              <a:dgm id="{A442B110-3418-4154-8BE1-938E1585A1DF}"/>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graphicEl>
                                              <a:dgm id="{AD4586A4-8E2C-4953-B506-1D757D45DCCD}"/>
                                            </p:graphicEl>
                                          </p:spTgt>
                                        </p:tgtEl>
                                        <p:attrNameLst>
                                          <p:attrName>style.visibility</p:attrName>
                                        </p:attrNameLst>
                                      </p:cBhvr>
                                      <p:to>
                                        <p:strVal val="visible"/>
                                      </p:to>
                                    </p:set>
                                    <p:animEffect transition="in" filter="fade">
                                      <p:cBhvr>
                                        <p:cTn id="87" dur="500"/>
                                        <p:tgtEl>
                                          <p:spTgt spid="4">
                                            <p:graphicEl>
                                              <a:dgm id="{AD4586A4-8E2C-4953-B506-1D757D45DCCD}"/>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
                                            <p:graphicEl>
                                              <a:dgm id="{8651DDE5-9FE5-459A-92CE-72BC27D0BE94}"/>
                                            </p:graphicEl>
                                          </p:spTgt>
                                        </p:tgtEl>
                                        <p:attrNameLst>
                                          <p:attrName>style.visibility</p:attrName>
                                        </p:attrNameLst>
                                      </p:cBhvr>
                                      <p:to>
                                        <p:strVal val="visible"/>
                                      </p:to>
                                    </p:set>
                                    <p:animEffect transition="in" filter="fade">
                                      <p:cBhvr>
                                        <p:cTn id="90" dur="500"/>
                                        <p:tgtEl>
                                          <p:spTgt spid="4">
                                            <p:graphicEl>
                                              <a:dgm id="{8651DDE5-9FE5-459A-92CE-72BC27D0BE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0078B4-CB90-4614-AA3B-0D6E6B46325F}"/>
              </a:ext>
            </a:extLst>
          </p:cNvPr>
          <p:cNvSpPr>
            <a:spLocks noGrp="1"/>
          </p:cNvSpPr>
          <p:nvPr>
            <p:ph type="title"/>
          </p:nvPr>
        </p:nvSpPr>
        <p:spPr>
          <a:xfrm>
            <a:off x="171449" y="65314"/>
            <a:ext cx="7886700" cy="961053"/>
          </a:xfrm>
        </p:spPr>
        <p:txBody>
          <a:bodyPr>
            <a:normAutofit fontScale="90000"/>
          </a:bodyPr>
          <a:lstStyle/>
          <a:p>
            <a:pPr algn="ctr"/>
            <a:r>
              <a:rPr lang="el-GR" b="1" i="1" dirty="0">
                <a:solidFill>
                  <a:schemeClr val="bg1"/>
                </a:solidFill>
              </a:rPr>
              <a:t>Ευχαριστούμε θερμά τους παλιούς μας μαθητές που συνεχίζουν να χορεύουν μαζί μας:</a:t>
            </a:r>
          </a:p>
        </p:txBody>
      </p:sp>
      <p:graphicFrame>
        <p:nvGraphicFramePr>
          <p:cNvPr id="4" name="Θέση περιεχομένου 3">
            <a:extLst>
              <a:ext uri="{FF2B5EF4-FFF2-40B4-BE49-F238E27FC236}">
                <a16:creationId xmlns:a16="http://schemas.microsoft.com/office/drawing/2014/main" id="{5811D5C7-8DDF-422B-BCD5-71EB28551925}"/>
              </a:ext>
            </a:extLst>
          </p:cNvPr>
          <p:cNvGraphicFramePr>
            <a:graphicFrameLocks noGrp="1"/>
          </p:cNvGraphicFramePr>
          <p:nvPr>
            <p:ph idx="1"/>
            <p:extLst>
              <p:ext uri="{D42A27DB-BD31-4B8C-83A1-F6EECF244321}">
                <p14:modId xmlns:p14="http://schemas.microsoft.com/office/powerpoint/2010/main" val="1013250740"/>
              </p:ext>
            </p:extLst>
          </p:nvPr>
        </p:nvGraphicFramePr>
        <p:xfrm>
          <a:off x="171449" y="619125"/>
          <a:ext cx="8860583" cy="6173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4040789"/>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470BD68-CB43-40A3-9626-53F0BC39AA0A}"/>
                                            </p:graphicEl>
                                          </p:spTgt>
                                        </p:tgtEl>
                                        <p:attrNameLst>
                                          <p:attrName>style.visibility</p:attrName>
                                        </p:attrNameLst>
                                      </p:cBhvr>
                                      <p:to>
                                        <p:strVal val="visible"/>
                                      </p:to>
                                    </p:set>
                                    <p:animEffect transition="in" filter="fade">
                                      <p:cBhvr>
                                        <p:cTn id="7" dur="500"/>
                                        <p:tgtEl>
                                          <p:spTgt spid="4">
                                            <p:graphicEl>
                                              <a:dgm id="{0470BD68-CB43-40A3-9626-53F0BC39AA0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DB583A8E-FC59-4CC2-960F-945C99DF0A43}"/>
                                            </p:graphicEl>
                                          </p:spTgt>
                                        </p:tgtEl>
                                        <p:attrNameLst>
                                          <p:attrName>style.visibility</p:attrName>
                                        </p:attrNameLst>
                                      </p:cBhvr>
                                      <p:to>
                                        <p:strVal val="visible"/>
                                      </p:to>
                                    </p:set>
                                    <p:animEffect transition="in" filter="fade">
                                      <p:cBhvr>
                                        <p:cTn id="12" dur="500"/>
                                        <p:tgtEl>
                                          <p:spTgt spid="4">
                                            <p:graphicEl>
                                              <a:dgm id="{DB583A8E-FC59-4CC2-960F-945C99DF0A4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E7E65E85-7620-4CE1-BDF5-08E89849FEC0}"/>
                                            </p:graphicEl>
                                          </p:spTgt>
                                        </p:tgtEl>
                                        <p:attrNameLst>
                                          <p:attrName>style.visibility</p:attrName>
                                        </p:attrNameLst>
                                      </p:cBhvr>
                                      <p:to>
                                        <p:strVal val="visible"/>
                                      </p:to>
                                    </p:set>
                                    <p:animEffect transition="in" filter="fade">
                                      <p:cBhvr>
                                        <p:cTn id="15" dur="500"/>
                                        <p:tgtEl>
                                          <p:spTgt spid="4">
                                            <p:graphicEl>
                                              <a:dgm id="{E7E65E85-7620-4CE1-BDF5-08E89849FEC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83EEF005-D97E-4143-BC80-9F53EB23507D}"/>
                                            </p:graphicEl>
                                          </p:spTgt>
                                        </p:tgtEl>
                                        <p:attrNameLst>
                                          <p:attrName>style.visibility</p:attrName>
                                        </p:attrNameLst>
                                      </p:cBhvr>
                                      <p:to>
                                        <p:strVal val="visible"/>
                                      </p:to>
                                    </p:set>
                                    <p:animEffect transition="in" filter="fade">
                                      <p:cBhvr>
                                        <p:cTn id="20" dur="500"/>
                                        <p:tgtEl>
                                          <p:spTgt spid="4">
                                            <p:graphicEl>
                                              <a:dgm id="{83EEF005-D97E-4143-BC80-9F53EB23507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AB51B90A-5E51-4AF9-9F2A-3F3EA0254A6E}"/>
                                            </p:graphicEl>
                                          </p:spTgt>
                                        </p:tgtEl>
                                        <p:attrNameLst>
                                          <p:attrName>style.visibility</p:attrName>
                                        </p:attrNameLst>
                                      </p:cBhvr>
                                      <p:to>
                                        <p:strVal val="visible"/>
                                      </p:to>
                                    </p:set>
                                    <p:animEffect transition="in" filter="fade">
                                      <p:cBhvr>
                                        <p:cTn id="25" dur="500"/>
                                        <p:tgtEl>
                                          <p:spTgt spid="4">
                                            <p:graphicEl>
                                              <a:dgm id="{AB51B90A-5E51-4AF9-9F2A-3F3EA0254A6E}"/>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22D9B9BD-5D2A-420D-AEE0-A4C91457EC77}"/>
                                            </p:graphicEl>
                                          </p:spTgt>
                                        </p:tgtEl>
                                        <p:attrNameLst>
                                          <p:attrName>style.visibility</p:attrName>
                                        </p:attrNameLst>
                                      </p:cBhvr>
                                      <p:to>
                                        <p:strVal val="visible"/>
                                      </p:to>
                                    </p:set>
                                    <p:animEffect transition="in" filter="fade">
                                      <p:cBhvr>
                                        <p:cTn id="28" dur="500"/>
                                        <p:tgtEl>
                                          <p:spTgt spid="4">
                                            <p:graphicEl>
                                              <a:dgm id="{22D9B9BD-5D2A-420D-AEE0-A4C91457EC7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9AA41920-E359-425B-B5D4-BE0F6701ACBA}"/>
                                            </p:graphicEl>
                                          </p:spTgt>
                                        </p:tgtEl>
                                        <p:attrNameLst>
                                          <p:attrName>style.visibility</p:attrName>
                                        </p:attrNameLst>
                                      </p:cBhvr>
                                      <p:to>
                                        <p:strVal val="visible"/>
                                      </p:to>
                                    </p:set>
                                    <p:animEffect transition="in" filter="fade">
                                      <p:cBhvr>
                                        <p:cTn id="33" dur="500"/>
                                        <p:tgtEl>
                                          <p:spTgt spid="4">
                                            <p:graphicEl>
                                              <a:dgm id="{9AA41920-E359-425B-B5D4-BE0F6701ACBA}"/>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B3EFD646-FC92-407C-A6FD-3165796349CA}"/>
                                            </p:graphicEl>
                                          </p:spTgt>
                                        </p:tgtEl>
                                        <p:attrNameLst>
                                          <p:attrName>style.visibility</p:attrName>
                                        </p:attrNameLst>
                                      </p:cBhvr>
                                      <p:to>
                                        <p:strVal val="visible"/>
                                      </p:to>
                                    </p:set>
                                    <p:animEffect transition="in" filter="fade">
                                      <p:cBhvr>
                                        <p:cTn id="36" dur="500"/>
                                        <p:tgtEl>
                                          <p:spTgt spid="4">
                                            <p:graphicEl>
                                              <a:dgm id="{B3EFD646-FC92-407C-A6FD-3165796349C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564C5518-FE03-48CA-8907-0A1349E1056B}"/>
                                            </p:graphicEl>
                                          </p:spTgt>
                                        </p:tgtEl>
                                        <p:attrNameLst>
                                          <p:attrName>style.visibility</p:attrName>
                                        </p:attrNameLst>
                                      </p:cBhvr>
                                      <p:to>
                                        <p:strVal val="visible"/>
                                      </p:to>
                                    </p:set>
                                    <p:animEffect transition="in" filter="fade">
                                      <p:cBhvr>
                                        <p:cTn id="41" dur="500"/>
                                        <p:tgtEl>
                                          <p:spTgt spid="4">
                                            <p:graphicEl>
                                              <a:dgm id="{564C5518-FE03-48CA-8907-0A1349E1056B}"/>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679C12E9-043A-4A30-BF53-9665EE5431D7}"/>
                                            </p:graphicEl>
                                          </p:spTgt>
                                        </p:tgtEl>
                                        <p:attrNameLst>
                                          <p:attrName>style.visibility</p:attrName>
                                        </p:attrNameLst>
                                      </p:cBhvr>
                                      <p:to>
                                        <p:strVal val="visible"/>
                                      </p:to>
                                    </p:set>
                                    <p:animEffect transition="in" filter="fade">
                                      <p:cBhvr>
                                        <p:cTn id="44" dur="500"/>
                                        <p:tgtEl>
                                          <p:spTgt spid="4">
                                            <p:graphicEl>
                                              <a:dgm id="{679C12E9-043A-4A30-BF53-9665EE5431D7}"/>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graphicEl>
                                              <a:dgm id="{9D488E3C-84D4-4323-B965-8A602ED7328A}"/>
                                            </p:graphicEl>
                                          </p:spTgt>
                                        </p:tgtEl>
                                        <p:attrNameLst>
                                          <p:attrName>style.visibility</p:attrName>
                                        </p:attrNameLst>
                                      </p:cBhvr>
                                      <p:to>
                                        <p:strVal val="visible"/>
                                      </p:to>
                                    </p:set>
                                    <p:animEffect transition="in" filter="fade">
                                      <p:cBhvr>
                                        <p:cTn id="49" dur="500"/>
                                        <p:tgtEl>
                                          <p:spTgt spid="4">
                                            <p:graphicEl>
                                              <a:dgm id="{9D488E3C-84D4-4323-B965-8A602ED7328A}"/>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graphicEl>
                                              <a:dgm id="{D76FBEDA-9DED-4A0C-A29D-1FC11AEF0508}"/>
                                            </p:graphicEl>
                                          </p:spTgt>
                                        </p:tgtEl>
                                        <p:attrNameLst>
                                          <p:attrName>style.visibility</p:attrName>
                                        </p:attrNameLst>
                                      </p:cBhvr>
                                      <p:to>
                                        <p:strVal val="visible"/>
                                      </p:to>
                                    </p:set>
                                    <p:animEffect transition="in" filter="fade">
                                      <p:cBhvr>
                                        <p:cTn id="52" dur="500"/>
                                        <p:tgtEl>
                                          <p:spTgt spid="4">
                                            <p:graphicEl>
                                              <a:dgm id="{D76FBEDA-9DED-4A0C-A29D-1FC11AEF050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A4998A16-22EB-49E8-AF6C-F507B775D497}"/>
                                            </p:graphicEl>
                                          </p:spTgt>
                                        </p:tgtEl>
                                        <p:attrNameLst>
                                          <p:attrName>style.visibility</p:attrName>
                                        </p:attrNameLst>
                                      </p:cBhvr>
                                      <p:to>
                                        <p:strVal val="visible"/>
                                      </p:to>
                                    </p:set>
                                    <p:animEffect transition="in" filter="fade">
                                      <p:cBhvr>
                                        <p:cTn id="57" dur="500"/>
                                        <p:tgtEl>
                                          <p:spTgt spid="4">
                                            <p:graphicEl>
                                              <a:dgm id="{A4998A16-22EB-49E8-AF6C-F507B775D497}"/>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graphicEl>
                                              <a:dgm id="{5480BE9D-B073-4F47-A5D0-B74878C79488}"/>
                                            </p:graphicEl>
                                          </p:spTgt>
                                        </p:tgtEl>
                                        <p:attrNameLst>
                                          <p:attrName>style.visibility</p:attrName>
                                        </p:attrNameLst>
                                      </p:cBhvr>
                                      <p:to>
                                        <p:strVal val="visible"/>
                                      </p:to>
                                    </p:set>
                                    <p:animEffect transition="in" filter="fade">
                                      <p:cBhvr>
                                        <p:cTn id="60" dur="500"/>
                                        <p:tgtEl>
                                          <p:spTgt spid="4">
                                            <p:graphicEl>
                                              <a:dgm id="{5480BE9D-B073-4F47-A5D0-B74878C794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0078B4-CB90-4614-AA3B-0D6E6B46325F}"/>
              </a:ext>
            </a:extLst>
          </p:cNvPr>
          <p:cNvSpPr>
            <a:spLocks noGrp="1"/>
          </p:cNvSpPr>
          <p:nvPr>
            <p:ph type="title"/>
          </p:nvPr>
        </p:nvSpPr>
        <p:spPr>
          <a:xfrm>
            <a:off x="438150" y="65314"/>
            <a:ext cx="8077200" cy="553811"/>
          </a:xfrm>
        </p:spPr>
        <p:txBody>
          <a:bodyPr>
            <a:normAutofit/>
          </a:bodyPr>
          <a:lstStyle/>
          <a:p>
            <a:pPr algn="ctr"/>
            <a:r>
              <a:rPr lang="el-GR" b="1" i="1" dirty="0">
                <a:solidFill>
                  <a:schemeClr val="bg1"/>
                </a:solidFill>
              </a:rPr>
              <a:t>Οι μουσικοί </a:t>
            </a:r>
          </a:p>
        </p:txBody>
      </p:sp>
      <p:graphicFrame>
        <p:nvGraphicFramePr>
          <p:cNvPr id="7" name="Θέση περιεχομένου 6">
            <a:extLst>
              <a:ext uri="{FF2B5EF4-FFF2-40B4-BE49-F238E27FC236}">
                <a16:creationId xmlns:a16="http://schemas.microsoft.com/office/drawing/2014/main" id="{669C1665-3B01-0690-6CD8-70C4D8DAA447}"/>
              </a:ext>
            </a:extLst>
          </p:cNvPr>
          <p:cNvGraphicFramePr>
            <a:graphicFrameLocks noGrp="1"/>
          </p:cNvGraphicFramePr>
          <p:nvPr>
            <p:ph idx="1"/>
            <p:extLst>
              <p:ext uri="{D42A27DB-BD31-4B8C-83A1-F6EECF244321}">
                <p14:modId xmlns:p14="http://schemas.microsoft.com/office/powerpoint/2010/main" val="1010722578"/>
              </p:ext>
            </p:extLst>
          </p:nvPr>
        </p:nvGraphicFramePr>
        <p:xfrm>
          <a:off x="133350" y="619125"/>
          <a:ext cx="8386763" cy="5561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8256489"/>
      </p:ext>
    </p:extLst>
  </p:cSld>
  <p:clrMapOvr>
    <a:masterClrMapping/>
  </p:clrMapOvr>
  <mc:AlternateContent xmlns:mc="http://schemas.openxmlformats.org/markup-compatibility/2006" xmlns:p14="http://schemas.microsoft.com/office/powerpoint/2010/main">
    <mc:Choice Requires="p14">
      <p:transition spd="slow" p14:dur="1500" advClick="0" advTm="20000">
        <p14:flash/>
      </p:transition>
    </mc:Choice>
    <mc:Fallback xmlns="">
      <p:transition spd="slow" advClick="0" advTm="20000">
        <p:fade/>
      </p:transition>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TM02900688[[fn=Όψη]]</Template>
  <TotalTime>2410</TotalTime>
  <Words>534</Words>
  <Application>Microsoft Office PowerPoint</Application>
  <PresentationFormat>Προβολή στην οθόνη (4:3)</PresentationFormat>
  <Paragraphs>133</Paragraphs>
  <Slides>12</Slides>
  <Notes>5</Notes>
  <HiddenSlides>0</HiddenSlides>
  <MMClips>1</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12</vt:i4>
      </vt:variant>
    </vt:vector>
  </HeadingPairs>
  <TitlesOfParts>
    <vt:vector size="17" baseType="lpstr">
      <vt:lpstr>Calibri</vt:lpstr>
      <vt:lpstr>Calibri Light</vt:lpstr>
      <vt:lpstr>Times New Roman</vt:lpstr>
      <vt:lpstr>Wingdings 2</vt:lpstr>
      <vt:lpstr>HDOfficeLightV0</vt:lpstr>
      <vt:lpstr>   </vt:lpstr>
      <vt:lpstr>Οργανωτική επιτροπή (1/4)</vt:lpstr>
      <vt:lpstr>Οργανωτική επιτροπή (2/4)</vt:lpstr>
      <vt:lpstr>Οργανωτική επιτροπή (3/4)</vt:lpstr>
      <vt:lpstr>Οργανωτική επιτροπή (4/4)</vt:lpstr>
      <vt:lpstr>Επιστημονική  επιτροπή </vt:lpstr>
      <vt:lpstr>Παρουσίαση του PowerPoint</vt:lpstr>
      <vt:lpstr>Ευχαριστούμε θερμά τους παλιούς μας μαθητές που συνεχίζουν να χορεύουν μαζί μας:</vt:lpstr>
      <vt:lpstr>Οι μουσικοί </vt:lpstr>
      <vt:lpstr>Σαν σήμερα ( 4 Απριλίου)</vt:lpstr>
      <vt:lpstr>Σαν σήμερα (4 Απριλίου)</vt:lpstr>
      <vt:lpstr>Ευχαριστούμε τους μαθητές και τις μαθήτριες των σχολείων για τη συμμετοχή τους και τις εξαιρετικές εργασίες τους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ΑΝΑΣΤΑΣΙΑ ΕΥΑΓΓΕΛΟΠΟΥΛΟΥ</dc:creator>
  <cp:lastModifiedBy>ΑΝΑΣΤΑΣΙΑ ΕΥΑΓΓΕΛΟΠΟΥΛΟΥ</cp:lastModifiedBy>
  <cp:revision>357</cp:revision>
  <dcterms:created xsi:type="dcterms:W3CDTF">2018-04-04T10:59:27Z</dcterms:created>
  <dcterms:modified xsi:type="dcterms:W3CDTF">2025-04-02T22:43:36Z</dcterms:modified>
</cp:coreProperties>
</file>